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0CD20-7DC5-45C1-ABA3-8CF9266C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C37D3-5CA2-41B8-8C7D-B32ECECBA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805301"/>
              </p:ext>
            </p:extLst>
          </p:nvPr>
        </p:nvGraphicFramePr>
        <p:xfrm>
          <a:off x="457200" y="1731963"/>
          <a:ext cx="8229601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67526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020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069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464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211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506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9879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302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187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804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8802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632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532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793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50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@PHLYINS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03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@FirstInsHI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41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67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344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3C94B-DC27-4104-AF1B-F68713EDF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32000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2017-12-18T22:35:47Z</dcterms:created>
  <dcterms:modified xsi:type="dcterms:W3CDTF">2017-12-18T22:36:04Z</dcterms:modified>
</cp:coreProperties>
</file>