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FF4CC-6480-43AB-8BB3-1DCBD21D5D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Posting Times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D0137-DDE8-4E66-9572-13CC0F462E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508675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FICOH Posting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Posting Times</dc:title>
  <dc:creator>Administrator</dc:creator>
  <cp:lastModifiedBy>Administrator</cp:lastModifiedBy>
  <cp:revision>1</cp:revision>
  <dcterms:created xsi:type="dcterms:W3CDTF">2017-12-08T15:59:37Z</dcterms:created>
  <dcterms:modified xsi:type="dcterms:W3CDTF">2017-12-08T15:59:39Z</dcterms:modified>
</cp:coreProperties>
</file>