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4A55C-ED84-47CE-8AE1-D582F111D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Posting Times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5D1E3E-FC4B-4512-B610-A642182D5D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623495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Posting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Posting Times</dc:title>
  <dc:creator>Administrator</dc:creator>
  <cp:lastModifiedBy>Administrator</cp:lastModifiedBy>
  <cp:revision>1</cp:revision>
  <dcterms:created xsi:type="dcterms:W3CDTF">2017-12-08T15:01:27Z</dcterms:created>
  <dcterms:modified xsi:type="dcterms:W3CDTF">2017-12-08T15:01:29Z</dcterms:modified>
</cp:coreProperties>
</file>