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43009</c:v>
                </c:pt>
              </c:numCache>
            </c:numRef>
          </c:cat>
          <c:val>
            <c:numRef>
              <c:f>Sheet1!$B$2</c:f>
              <c:numCache>
                <c:formatCode>General</c:formatCode>
                <c:ptCount val="1"/>
                <c:pt idx="0">
                  <c:v>0</c:v>
                </c:pt>
              </c:numCache>
            </c:numRef>
          </c:val>
          <c:extLst>
            <c:ext xmlns:c16="http://schemas.microsoft.com/office/drawing/2014/chart" uri="{C3380CC4-5D6E-409C-BE32-E72D297353CC}">
              <c16:uniqueId val="{00000000-5C59-4FFB-A499-E2B41086A27C}"/>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43009</c:v>
                </c:pt>
              </c:numCache>
            </c:numRef>
          </c:cat>
          <c:val>
            <c:numRef>
              <c:f>Sheet1!$C$2</c:f>
              <c:numCache>
                <c:formatCode>General</c:formatCode>
                <c:ptCount val="1"/>
                <c:pt idx="0">
                  <c:v>106</c:v>
                </c:pt>
              </c:numCache>
            </c:numRef>
          </c:val>
          <c:extLst>
            <c:ext xmlns:c16="http://schemas.microsoft.com/office/drawing/2014/chart" uri="{C3380CC4-5D6E-409C-BE32-E72D297353CC}">
              <c16:uniqueId val="{00000001-5C59-4FFB-A499-E2B41086A27C}"/>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43009</c:v>
                </c:pt>
              </c:numCache>
            </c:numRef>
          </c:cat>
          <c:val>
            <c:numRef>
              <c:f>Sheet1!$D$2</c:f>
              <c:numCache>
                <c:formatCode>General</c:formatCode>
                <c:ptCount val="1"/>
                <c:pt idx="0">
                  <c:v>0</c:v>
                </c:pt>
              </c:numCache>
            </c:numRef>
          </c:val>
          <c:extLst>
            <c:ext xmlns:c16="http://schemas.microsoft.com/office/drawing/2014/chart" uri="{C3380CC4-5D6E-409C-BE32-E72D297353CC}">
              <c16:uniqueId val="{00000002-5C59-4FFB-A499-E2B41086A27C}"/>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43009</c:v>
                </c:pt>
              </c:numCache>
            </c:numRef>
          </c:cat>
          <c:val>
            <c:numRef>
              <c:f>Sheet1!$E$2</c:f>
              <c:numCache>
                <c:formatCode>General</c:formatCode>
                <c:ptCount val="1"/>
                <c:pt idx="0">
                  <c:v>0</c:v>
                </c:pt>
              </c:numCache>
            </c:numRef>
          </c:val>
          <c:extLst>
            <c:ext xmlns:c16="http://schemas.microsoft.com/office/drawing/2014/chart" uri="{C3380CC4-5D6E-409C-BE32-E72D297353CC}">
              <c16:uniqueId val="{00000003-5C59-4FFB-A499-E2B41086A27C}"/>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43009</c:v>
                </c:pt>
              </c:numCache>
            </c:numRef>
          </c:cat>
          <c:val>
            <c:numRef>
              <c:f>Sheet1!$F$2</c:f>
              <c:numCache>
                <c:formatCode>General</c:formatCode>
                <c:ptCount val="1"/>
                <c:pt idx="0">
                  <c:v>2768</c:v>
                </c:pt>
              </c:numCache>
            </c:numRef>
          </c:val>
          <c:extLst>
            <c:ext xmlns:c16="http://schemas.microsoft.com/office/drawing/2014/chart" uri="{C3380CC4-5D6E-409C-BE32-E72D297353CC}">
              <c16:uniqueId val="{00000004-5C59-4FFB-A499-E2B41086A27C}"/>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43009</c:v>
                </c:pt>
              </c:numCache>
            </c:numRef>
          </c:cat>
          <c:val>
            <c:numRef>
              <c:f>Sheet1!$G$2</c:f>
              <c:numCache>
                <c:formatCode>General</c:formatCode>
                <c:ptCount val="1"/>
                <c:pt idx="0">
                  <c:v>214</c:v>
                </c:pt>
              </c:numCache>
            </c:numRef>
          </c:val>
          <c:extLst>
            <c:ext xmlns:c16="http://schemas.microsoft.com/office/drawing/2014/chart" uri="{C3380CC4-5D6E-409C-BE32-E72D297353CC}">
              <c16:uniqueId val="{00000005-5C59-4FFB-A499-E2B41086A27C}"/>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43009</c:v>
                </c:pt>
              </c:numCache>
            </c:numRef>
          </c:cat>
          <c:val>
            <c:numRef>
              <c:f>Sheet1!$H$2</c:f>
              <c:numCache>
                <c:formatCode>General</c:formatCode>
                <c:ptCount val="1"/>
                <c:pt idx="0">
                  <c:v>0</c:v>
                </c:pt>
              </c:numCache>
            </c:numRef>
          </c:val>
          <c:extLst>
            <c:ext xmlns:c16="http://schemas.microsoft.com/office/drawing/2014/chart" uri="{C3380CC4-5D6E-409C-BE32-E72D297353CC}">
              <c16:uniqueId val="{00000006-5C59-4FFB-A499-E2B41086A27C}"/>
            </c:ext>
          </c:extLst>
        </c:ser>
        <c:dLbls>
          <c:showLegendKey val="0"/>
          <c:showVal val="0"/>
          <c:showCatName val="0"/>
          <c:showSerName val="0"/>
          <c:showPercent val="0"/>
          <c:showBubbleSize val="0"/>
        </c:dLbls>
        <c:gapWidth val="219"/>
        <c:overlap val="-27"/>
        <c:axId val="288360256"/>
        <c:axId val="288358944"/>
      </c:barChart>
      <c:dateAx>
        <c:axId val="28836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58944"/>
        <c:crosses val="autoZero"/>
        <c:auto val="1"/>
        <c:lblOffset val="100"/>
        <c:baseTimeUnit val="days"/>
      </c:dateAx>
      <c:valAx>
        <c:axId val="28835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9</c:v>
                </c:pt>
                <c:pt idx="5">
                  <c:v>0</c:v>
                </c:pt>
                <c:pt idx="6">
                  <c:v>2</c:v>
                </c:pt>
                <c:pt idx="7">
                  <c:v>7</c:v>
                </c:pt>
                <c:pt idx="8">
                  <c:v>2</c:v>
                </c:pt>
                <c:pt idx="9">
                  <c:v>1</c:v>
                </c:pt>
                <c:pt idx="10">
                  <c:v>4</c:v>
                </c:pt>
              </c:numCache>
            </c:numRef>
          </c:val>
          <c:extLst>
            <c:ext xmlns:c16="http://schemas.microsoft.com/office/drawing/2014/chart" uri="{C3380CC4-5D6E-409C-BE32-E72D297353CC}">
              <c16:uniqueId val="{00000000-33DE-44FA-8A23-871EBBA89A35}"/>
            </c:ext>
          </c:extLst>
        </c:ser>
        <c:dLbls>
          <c:showLegendKey val="0"/>
          <c:showVal val="0"/>
          <c:showCatName val="0"/>
          <c:showSerName val="0"/>
          <c:showPercent val="0"/>
          <c:showBubbleSize val="0"/>
        </c:dLbls>
        <c:gapWidth val="219"/>
        <c:overlap val="-27"/>
        <c:axId val="234169912"/>
        <c:axId val="180269496"/>
      </c:barChart>
      <c:dateAx>
        <c:axId val="23416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269496"/>
        <c:crosses val="autoZero"/>
        <c:auto val="1"/>
        <c:lblOffset val="100"/>
        <c:baseTimeUnit val="months"/>
      </c:dateAx>
      <c:valAx>
        <c:axId val="18026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16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1</c:v>
                </c:pt>
                <c:pt idx="5">
                  <c:v>0</c:v>
                </c:pt>
                <c:pt idx="6">
                  <c:v>1</c:v>
                </c:pt>
                <c:pt idx="7">
                  <c:v>1</c:v>
                </c:pt>
                <c:pt idx="8">
                  <c:v>2</c:v>
                </c:pt>
                <c:pt idx="9">
                  <c:v>1</c:v>
                </c:pt>
                <c:pt idx="10">
                  <c:v>1</c:v>
                </c:pt>
                <c:pt idx="11">
                  <c:v>0</c:v>
                </c:pt>
              </c:numCache>
            </c:numRef>
          </c:val>
          <c:extLst>
            <c:ext xmlns:c16="http://schemas.microsoft.com/office/drawing/2014/chart" uri="{C3380CC4-5D6E-409C-BE32-E72D297353CC}">
              <c16:uniqueId val="{00000000-F423-40FF-BE56-F53FF8A7D178}"/>
            </c:ext>
          </c:extLst>
        </c:ser>
        <c:dLbls>
          <c:showLegendKey val="0"/>
          <c:showVal val="0"/>
          <c:showCatName val="0"/>
          <c:showSerName val="0"/>
          <c:showPercent val="0"/>
          <c:showBubbleSize val="0"/>
        </c:dLbls>
        <c:gapWidth val="219"/>
        <c:overlap val="-27"/>
        <c:axId val="291732992"/>
        <c:axId val="291737912"/>
      </c:barChart>
      <c:dateAx>
        <c:axId val="29173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37912"/>
        <c:crosses val="autoZero"/>
        <c:auto val="1"/>
        <c:lblOffset val="100"/>
        <c:baseTimeUnit val="months"/>
      </c:dateAx>
      <c:valAx>
        <c:axId val="29173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3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33</c:v>
                </c:pt>
                <c:pt idx="5">
                  <c:v>26</c:v>
                </c:pt>
                <c:pt idx="6">
                  <c:v>9</c:v>
                </c:pt>
                <c:pt idx="7">
                  <c:v>24</c:v>
                </c:pt>
                <c:pt idx="8">
                  <c:v>26</c:v>
                </c:pt>
                <c:pt idx="9">
                  <c:v>35</c:v>
                </c:pt>
                <c:pt idx="10">
                  <c:v>14</c:v>
                </c:pt>
              </c:numCache>
            </c:numRef>
          </c:val>
          <c:extLst>
            <c:ext xmlns:c16="http://schemas.microsoft.com/office/drawing/2014/chart" uri="{C3380CC4-5D6E-409C-BE32-E72D297353CC}">
              <c16:uniqueId val="{00000000-0596-409F-A106-11B6A5225937}"/>
            </c:ext>
          </c:extLst>
        </c:ser>
        <c:dLbls>
          <c:showLegendKey val="0"/>
          <c:showVal val="0"/>
          <c:showCatName val="0"/>
          <c:showSerName val="0"/>
          <c:showPercent val="0"/>
          <c:showBubbleSize val="0"/>
        </c:dLbls>
        <c:gapWidth val="219"/>
        <c:overlap val="-27"/>
        <c:axId val="179451544"/>
        <c:axId val="179450560"/>
      </c:barChart>
      <c:dateAx>
        <c:axId val="17945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50560"/>
        <c:crosses val="autoZero"/>
        <c:auto val="1"/>
        <c:lblOffset val="100"/>
        <c:baseTimeUnit val="months"/>
      </c:dateAx>
      <c:valAx>
        <c:axId val="17945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5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36</c:v>
                </c:pt>
                <c:pt idx="4">
                  <c:v>23</c:v>
                </c:pt>
                <c:pt idx="5">
                  <c:v>40</c:v>
                </c:pt>
                <c:pt idx="6">
                  <c:v>26</c:v>
                </c:pt>
                <c:pt idx="7">
                  <c:v>36</c:v>
                </c:pt>
                <c:pt idx="8">
                  <c:v>34</c:v>
                </c:pt>
                <c:pt idx="9">
                  <c:v>24</c:v>
                </c:pt>
                <c:pt idx="10">
                  <c:v>16</c:v>
                </c:pt>
                <c:pt idx="11">
                  <c:v>0</c:v>
                </c:pt>
              </c:numCache>
            </c:numRef>
          </c:val>
          <c:extLst>
            <c:ext xmlns:c16="http://schemas.microsoft.com/office/drawing/2014/chart" uri="{C3380CC4-5D6E-409C-BE32-E72D297353CC}">
              <c16:uniqueId val="{00000000-4A51-452E-8FD0-D6946795DB3D}"/>
            </c:ext>
          </c:extLst>
        </c:ser>
        <c:dLbls>
          <c:showLegendKey val="0"/>
          <c:showVal val="0"/>
          <c:showCatName val="0"/>
          <c:showSerName val="0"/>
          <c:showPercent val="0"/>
          <c:showBubbleSize val="0"/>
        </c:dLbls>
        <c:gapWidth val="219"/>
        <c:overlap val="-27"/>
        <c:axId val="179449576"/>
        <c:axId val="179449904"/>
      </c:barChart>
      <c:dateAx>
        <c:axId val="17944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49904"/>
        <c:crosses val="autoZero"/>
        <c:auto val="1"/>
        <c:lblOffset val="100"/>
        <c:baseTimeUnit val="months"/>
      </c:dateAx>
      <c:valAx>
        <c:axId val="17944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44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18</c:v>
                </c:pt>
                <c:pt idx="5">
                  <c:v>21</c:v>
                </c:pt>
                <c:pt idx="6">
                  <c:v>5</c:v>
                </c:pt>
                <c:pt idx="7">
                  <c:v>5</c:v>
                </c:pt>
                <c:pt idx="8">
                  <c:v>18</c:v>
                </c:pt>
                <c:pt idx="9">
                  <c:v>10</c:v>
                </c:pt>
                <c:pt idx="10">
                  <c:v>3</c:v>
                </c:pt>
              </c:numCache>
            </c:numRef>
          </c:val>
          <c:extLst>
            <c:ext xmlns:c16="http://schemas.microsoft.com/office/drawing/2014/chart" uri="{C3380CC4-5D6E-409C-BE32-E72D297353CC}">
              <c16:uniqueId val="{00000000-AB03-4F0F-AD03-D8746BBC2395}"/>
            </c:ext>
          </c:extLst>
        </c:ser>
        <c:dLbls>
          <c:showLegendKey val="0"/>
          <c:showVal val="0"/>
          <c:showCatName val="0"/>
          <c:showSerName val="0"/>
          <c:showPercent val="0"/>
          <c:showBubbleSize val="0"/>
        </c:dLbls>
        <c:gapWidth val="219"/>
        <c:overlap val="-27"/>
        <c:axId val="299607600"/>
        <c:axId val="299605960"/>
      </c:barChart>
      <c:dateAx>
        <c:axId val="29960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5960"/>
        <c:crosses val="autoZero"/>
        <c:auto val="1"/>
        <c:lblOffset val="100"/>
        <c:baseTimeUnit val="months"/>
      </c:dateAx>
      <c:valAx>
        <c:axId val="29960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c:v>
                </c:pt>
                <c:pt idx="1">
                  <c:v>12</c:v>
                </c:pt>
                <c:pt idx="2">
                  <c:v>14</c:v>
                </c:pt>
                <c:pt idx="3">
                  <c:v>23</c:v>
                </c:pt>
                <c:pt idx="4">
                  <c:v>28</c:v>
                </c:pt>
                <c:pt idx="5">
                  <c:v>27</c:v>
                </c:pt>
                <c:pt idx="6">
                  <c:v>28</c:v>
                </c:pt>
                <c:pt idx="7">
                  <c:v>27</c:v>
                </c:pt>
                <c:pt idx="8">
                  <c:v>26</c:v>
                </c:pt>
                <c:pt idx="9">
                  <c:v>26</c:v>
                </c:pt>
                <c:pt idx="10">
                  <c:v>19</c:v>
                </c:pt>
                <c:pt idx="11">
                  <c:v>0</c:v>
                </c:pt>
              </c:numCache>
            </c:numRef>
          </c:val>
          <c:extLst>
            <c:ext xmlns:c16="http://schemas.microsoft.com/office/drawing/2014/chart" uri="{C3380CC4-5D6E-409C-BE32-E72D297353CC}">
              <c16:uniqueId val="{00000000-D167-477C-AE56-21DDF05B30BC}"/>
            </c:ext>
          </c:extLst>
        </c:ser>
        <c:dLbls>
          <c:showLegendKey val="0"/>
          <c:showVal val="0"/>
          <c:showCatName val="0"/>
          <c:showSerName val="0"/>
          <c:showPercent val="0"/>
          <c:showBubbleSize val="0"/>
        </c:dLbls>
        <c:gapWidth val="219"/>
        <c:overlap val="-27"/>
        <c:axId val="299602352"/>
        <c:axId val="299599400"/>
      </c:barChart>
      <c:dateAx>
        <c:axId val="29960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99400"/>
        <c:crosses val="autoZero"/>
        <c:auto val="1"/>
        <c:lblOffset val="100"/>
        <c:baseTimeUnit val="months"/>
      </c:dateAx>
      <c:valAx>
        <c:axId val="29959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60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2EA3-4EEA-B529-F8BF76360F1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Sheet1!$C$2:$C$366</c:f>
              <c:numCache>
                <c:formatCode>General</c:formatCode>
                <c:ptCount val="365"/>
                <c:pt idx="0">
                  <c:v>0</c:v>
                </c:pt>
                <c:pt idx="1">
                  <c:v>0</c:v>
                </c:pt>
                <c:pt idx="2">
                  <c:v>0</c:v>
                </c:pt>
                <c:pt idx="3">
                  <c:v>0</c:v>
                </c:pt>
                <c:pt idx="4">
                  <c:v>1</c:v>
                </c:pt>
                <c:pt idx="5">
                  <c:v>1</c:v>
                </c:pt>
                <c:pt idx="6">
                  <c:v>0</c:v>
                </c:pt>
                <c:pt idx="7">
                  <c:v>0</c:v>
                </c:pt>
                <c:pt idx="8">
                  <c:v>0</c:v>
                </c:pt>
                <c:pt idx="9">
                  <c:v>0</c:v>
                </c:pt>
                <c:pt idx="10">
                  <c:v>1</c:v>
                </c:pt>
                <c:pt idx="11">
                  <c:v>1</c:v>
                </c:pt>
                <c:pt idx="12">
                  <c:v>0</c:v>
                </c:pt>
                <c:pt idx="13">
                  <c:v>0</c:v>
                </c:pt>
                <c:pt idx="14">
                  <c:v>0</c:v>
                </c:pt>
                <c:pt idx="15">
                  <c:v>0</c:v>
                </c:pt>
                <c:pt idx="16">
                  <c:v>0</c:v>
                </c:pt>
                <c:pt idx="17">
                  <c:v>0</c:v>
                </c:pt>
                <c:pt idx="18">
                  <c:v>1</c:v>
                </c:pt>
                <c:pt idx="19">
                  <c:v>1</c:v>
                </c:pt>
                <c:pt idx="20">
                  <c:v>0</c:v>
                </c:pt>
                <c:pt idx="21">
                  <c:v>0</c:v>
                </c:pt>
                <c:pt idx="22">
                  <c:v>1</c:v>
                </c:pt>
                <c:pt idx="23">
                  <c:v>0</c:v>
                </c:pt>
                <c:pt idx="24">
                  <c:v>0</c:v>
                </c:pt>
                <c:pt idx="25">
                  <c:v>1</c:v>
                </c:pt>
                <c:pt idx="26">
                  <c:v>1</c:v>
                </c:pt>
                <c:pt idx="27">
                  <c:v>0</c:v>
                </c:pt>
                <c:pt idx="28">
                  <c:v>0</c:v>
                </c:pt>
                <c:pt idx="29">
                  <c:v>1</c:v>
                </c:pt>
                <c:pt idx="30">
                  <c:v>1</c:v>
                </c:pt>
                <c:pt idx="31">
                  <c:v>1</c:v>
                </c:pt>
                <c:pt idx="32">
                  <c:v>1</c:v>
                </c:pt>
                <c:pt idx="33">
                  <c:v>1</c:v>
                </c:pt>
                <c:pt idx="34">
                  <c:v>0</c:v>
                </c:pt>
                <c:pt idx="35">
                  <c:v>1</c:v>
                </c:pt>
                <c:pt idx="36">
                  <c:v>2</c:v>
                </c:pt>
                <c:pt idx="37">
                  <c:v>1</c:v>
                </c:pt>
                <c:pt idx="38">
                  <c:v>1</c:v>
                </c:pt>
                <c:pt idx="39">
                  <c:v>0</c:v>
                </c:pt>
                <c:pt idx="40">
                  <c:v>0</c:v>
                </c:pt>
                <c:pt idx="41">
                  <c:v>0</c:v>
                </c:pt>
                <c:pt idx="42">
                  <c:v>0</c:v>
                </c:pt>
                <c:pt idx="43">
                  <c:v>1</c:v>
                </c:pt>
                <c:pt idx="44">
                  <c:v>1</c:v>
                </c:pt>
                <c:pt idx="45">
                  <c:v>0</c:v>
                </c:pt>
                <c:pt idx="46">
                  <c:v>1</c:v>
                </c:pt>
                <c:pt idx="47">
                  <c:v>1</c:v>
                </c:pt>
                <c:pt idx="48">
                  <c:v>0</c:v>
                </c:pt>
                <c:pt idx="49">
                  <c:v>0</c:v>
                </c:pt>
                <c:pt idx="50">
                  <c:v>0</c:v>
                </c:pt>
                <c:pt idx="51">
                  <c:v>0</c:v>
                </c:pt>
                <c:pt idx="52">
                  <c:v>0</c:v>
                </c:pt>
                <c:pt idx="53">
                  <c:v>2</c:v>
                </c:pt>
                <c:pt idx="54">
                  <c:v>1</c:v>
                </c:pt>
                <c:pt idx="55">
                  <c:v>0</c:v>
                </c:pt>
                <c:pt idx="56">
                  <c:v>0</c:v>
                </c:pt>
                <c:pt idx="57">
                  <c:v>0</c:v>
                </c:pt>
                <c:pt idx="58">
                  <c:v>0</c:v>
                </c:pt>
                <c:pt idx="59">
                  <c:v>1</c:v>
                </c:pt>
                <c:pt idx="60">
                  <c:v>1</c:v>
                </c:pt>
                <c:pt idx="61">
                  <c:v>4</c:v>
                </c:pt>
                <c:pt idx="62">
                  <c:v>0</c:v>
                </c:pt>
                <c:pt idx="63">
                  <c:v>0</c:v>
                </c:pt>
                <c:pt idx="64">
                  <c:v>0</c:v>
                </c:pt>
                <c:pt idx="65">
                  <c:v>2</c:v>
                </c:pt>
                <c:pt idx="66">
                  <c:v>1</c:v>
                </c:pt>
                <c:pt idx="67">
                  <c:v>1</c:v>
                </c:pt>
                <c:pt idx="68">
                  <c:v>1</c:v>
                </c:pt>
                <c:pt idx="69">
                  <c:v>1</c:v>
                </c:pt>
                <c:pt idx="70">
                  <c:v>0</c:v>
                </c:pt>
                <c:pt idx="71">
                  <c:v>1</c:v>
                </c:pt>
                <c:pt idx="72">
                  <c:v>0</c:v>
                </c:pt>
                <c:pt idx="73">
                  <c:v>1</c:v>
                </c:pt>
                <c:pt idx="74">
                  <c:v>2</c:v>
                </c:pt>
                <c:pt idx="75">
                  <c:v>1</c:v>
                </c:pt>
                <c:pt idx="76">
                  <c:v>0</c:v>
                </c:pt>
                <c:pt idx="77">
                  <c:v>0</c:v>
                </c:pt>
                <c:pt idx="78">
                  <c:v>0</c:v>
                </c:pt>
                <c:pt idx="79">
                  <c:v>0</c:v>
                </c:pt>
                <c:pt idx="80">
                  <c:v>2</c:v>
                </c:pt>
                <c:pt idx="81">
                  <c:v>1</c:v>
                </c:pt>
                <c:pt idx="82">
                  <c:v>0</c:v>
                </c:pt>
                <c:pt idx="83">
                  <c:v>0</c:v>
                </c:pt>
                <c:pt idx="84">
                  <c:v>0</c:v>
                </c:pt>
                <c:pt idx="85">
                  <c:v>0</c:v>
                </c:pt>
                <c:pt idx="86">
                  <c:v>1</c:v>
                </c:pt>
                <c:pt idx="87">
                  <c:v>0</c:v>
                </c:pt>
                <c:pt idx="88">
                  <c:v>1</c:v>
                </c:pt>
                <c:pt idx="89">
                  <c:v>0</c:v>
                </c:pt>
                <c:pt idx="90">
                  <c:v>0</c:v>
                </c:pt>
                <c:pt idx="91">
                  <c:v>0</c:v>
                </c:pt>
                <c:pt idx="92">
                  <c:v>0</c:v>
                </c:pt>
                <c:pt idx="93">
                  <c:v>2</c:v>
                </c:pt>
                <c:pt idx="94">
                  <c:v>0</c:v>
                </c:pt>
                <c:pt idx="95">
                  <c:v>1</c:v>
                </c:pt>
                <c:pt idx="96">
                  <c:v>2</c:v>
                </c:pt>
                <c:pt idx="97">
                  <c:v>0</c:v>
                </c:pt>
                <c:pt idx="98">
                  <c:v>1</c:v>
                </c:pt>
                <c:pt idx="99">
                  <c:v>1</c:v>
                </c:pt>
                <c:pt idx="100">
                  <c:v>1</c:v>
                </c:pt>
                <c:pt idx="101">
                  <c:v>0</c:v>
                </c:pt>
                <c:pt idx="102">
                  <c:v>1</c:v>
                </c:pt>
                <c:pt idx="103">
                  <c:v>0</c:v>
                </c:pt>
                <c:pt idx="104">
                  <c:v>0</c:v>
                </c:pt>
                <c:pt idx="105">
                  <c:v>0</c:v>
                </c:pt>
                <c:pt idx="106">
                  <c:v>1</c:v>
                </c:pt>
                <c:pt idx="107">
                  <c:v>2</c:v>
                </c:pt>
                <c:pt idx="108">
                  <c:v>0</c:v>
                </c:pt>
                <c:pt idx="109">
                  <c:v>1</c:v>
                </c:pt>
                <c:pt idx="110">
                  <c:v>0</c:v>
                </c:pt>
                <c:pt idx="111">
                  <c:v>0</c:v>
                </c:pt>
                <c:pt idx="112">
                  <c:v>0</c:v>
                </c:pt>
                <c:pt idx="113">
                  <c:v>1</c:v>
                </c:pt>
                <c:pt idx="114">
                  <c:v>1</c:v>
                </c:pt>
                <c:pt idx="115">
                  <c:v>2</c:v>
                </c:pt>
                <c:pt idx="116">
                  <c:v>1</c:v>
                </c:pt>
                <c:pt idx="117">
                  <c:v>1</c:v>
                </c:pt>
                <c:pt idx="118">
                  <c:v>0</c:v>
                </c:pt>
                <c:pt idx="119">
                  <c:v>0</c:v>
                </c:pt>
                <c:pt idx="120">
                  <c:v>1</c:v>
                </c:pt>
                <c:pt idx="121">
                  <c:v>0</c:v>
                </c:pt>
                <c:pt idx="122">
                  <c:v>1</c:v>
                </c:pt>
                <c:pt idx="123">
                  <c:v>1</c:v>
                </c:pt>
                <c:pt idx="124">
                  <c:v>2</c:v>
                </c:pt>
                <c:pt idx="125">
                  <c:v>0</c:v>
                </c:pt>
                <c:pt idx="126">
                  <c:v>0</c:v>
                </c:pt>
                <c:pt idx="127">
                  <c:v>1</c:v>
                </c:pt>
                <c:pt idx="128">
                  <c:v>0</c:v>
                </c:pt>
                <c:pt idx="129">
                  <c:v>1</c:v>
                </c:pt>
                <c:pt idx="130">
                  <c:v>1</c:v>
                </c:pt>
                <c:pt idx="131">
                  <c:v>0</c:v>
                </c:pt>
                <c:pt idx="132">
                  <c:v>0</c:v>
                </c:pt>
                <c:pt idx="133">
                  <c:v>1</c:v>
                </c:pt>
                <c:pt idx="134">
                  <c:v>1</c:v>
                </c:pt>
                <c:pt idx="135">
                  <c:v>0</c:v>
                </c:pt>
                <c:pt idx="136">
                  <c:v>2</c:v>
                </c:pt>
                <c:pt idx="137">
                  <c:v>1</c:v>
                </c:pt>
                <c:pt idx="138">
                  <c:v>1</c:v>
                </c:pt>
                <c:pt idx="139">
                  <c:v>0</c:v>
                </c:pt>
                <c:pt idx="140">
                  <c:v>0</c:v>
                </c:pt>
                <c:pt idx="141">
                  <c:v>1</c:v>
                </c:pt>
                <c:pt idx="142">
                  <c:v>1</c:v>
                </c:pt>
                <c:pt idx="143">
                  <c:v>1</c:v>
                </c:pt>
                <c:pt idx="144">
                  <c:v>0</c:v>
                </c:pt>
                <c:pt idx="145">
                  <c:v>1</c:v>
                </c:pt>
                <c:pt idx="146">
                  <c:v>0</c:v>
                </c:pt>
                <c:pt idx="147">
                  <c:v>0</c:v>
                </c:pt>
                <c:pt idx="148">
                  <c:v>0</c:v>
                </c:pt>
                <c:pt idx="149">
                  <c:v>0</c:v>
                </c:pt>
                <c:pt idx="150">
                  <c:v>0</c:v>
                </c:pt>
                <c:pt idx="151">
                  <c:v>1</c:v>
                </c:pt>
                <c:pt idx="152">
                  <c:v>1</c:v>
                </c:pt>
                <c:pt idx="153">
                  <c:v>0</c:v>
                </c:pt>
                <c:pt idx="154">
                  <c:v>0</c:v>
                </c:pt>
                <c:pt idx="155">
                  <c:v>0</c:v>
                </c:pt>
                <c:pt idx="156">
                  <c:v>0</c:v>
                </c:pt>
                <c:pt idx="157">
                  <c:v>1</c:v>
                </c:pt>
                <c:pt idx="158">
                  <c:v>0</c:v>
                </c:pt>
                <c:pt idx="159">
                  <c:v>1</c:v>
                </c:pt>
                <c:pt idx="160">
                  <c:v>0</c:v>
                </c:pt>
                <c:pt idx="161">
                  <c:v>0</c:v>
                </c:pt>
                <c:pt idx="162">
                  <c:v>1</c:v>
                </c:pt>
                <c:pt idx="163">
                  <c:v>1</c:v>
                </c:pt>
                <c:pt idx="164">
                  <c:v>2</c:v>
                </c:pt>
                <c:pt idx="165">
                  <c:v>2</c:v>
                </c:pt>
                <c:pt idx="166">
                  <c:v>0</c:v>
                </c:pt>
                <c:pt idx="167">
                  <c:v>0</c:v>
                </c:pt>
                <c:pt idx="168">
                  <c:v>0</c:v>
                </c:pt>
                <c:pt idx="169">
                  <c:v>1</c:v>
                </c:pt>
                <c:pt idx="170">
                  <c:v>1</c:v>
                </c:pt>
                <c:pt idx="171">
                  <c:v>0</c:v>
                </c:pt>
                <c:pt idx="172">
                  <c:v>1</c:v>
                </c:pt>
                <c:pt idx="173">
                  <c:v>0</c:v>
                </c:pt>
                <c:pt idx="174">
                  <c:v>0</c:v>
                </c:pt>
                <c:pt idx="175">
                  <c:v>0</c:v>
                </c:pt>
                <c:pt idx="176">
                  <c:v>1</c:v>
                </c:pt>
                <c:pt idx="177">
                  <c:v>0</c:v>
                </c:pt>
                <c:pt idx="178">
                  <c:v>2</c:v>
                </c:pt>
                <c:pt idx="179">
                  <c:v>1</c:v>
                </c:pt>
                <c:pt idx="180">
                  <c:v>1</c:v>
                </c:pt>
                <c:pt idx="181">
                  <c:v>0</c:v>
                </c:pt>
                <c:pt idx="182">
                  <c:v>0</c:v>
                </c:pt>
                <c:pt idx="183">
                  <c:v>0</c:v>
                </c:pt>
                <c:pt idx="184">
                  <c:v>1</c:v>
                </c:pt>
                <c:pt idx="185">
                  <c:v>0</c:v>
                </c:pt>
                <c:pt idx="186">
                  <c:v>0</c:v>
                </c:pt>
                <c:pt idx="187">
                  <c:v>1</c:v>
                </c:pt>
                <c:pt idx="188">
                  <c:v>0</c:v>
                </c:pt>
                <c:pt idx="189">
                  <c:v>0</c:v>
                </c:pt>
                <c:pt idx="190">
                  <c:v>1</c:v>
                </c:pt>
                <c:pt idx="191">
                  <c:v>1</c:v>
                </c:pt>
                <c:pt idx="192">
                  <c:v>1</c:v>
                </c:pt>
                <c:pt idx="193">
                  <c:v>1</c:v>
                </c:pt>
                <c:pt idx="194">
                  <c:v>0</c:v>
                </c:pt>
                <c:pt idx="195">
                  <c:v>0</c:v>
                </c:pt>
                <c:pt idx="196">
                  <c:v>0</c:v>
                </c:pt>
                <c:pt idx="197">
                  <c:v>1</c:v>
                </c:pt>
                <c:pt idx="198">
                  <c:v>1</c:v>
                </c:pt>
                <c:pt idx="199">
                  <c:v>1</c:v>
                </c:pt>
                <c:pt idx="200">
                  <c:v>1</c:v>
                </c:pt>
                <c:pt idx="201">
                  <c:v>0</c:v>
                </c:pt>
                <c:pt idx="202">
                  <c:v>0</c:v>
                </c:pt>
                <c:pt idx="203">
                  <c:v>0</c:v>
                </c:pt>
                <c:pt idx="204">
                  <c:v>1</c:v>
                </c:pt>
                <c:pt idx="205">
                  <c:v>0</c:v>
                </c:pt>
                <c:pt idx="206">
                  <c:v>1</c:v>
                </c:pt>
                <c:pt idx="207">
                  <c:v>1</c:v>
                </c:pt>
                <c:pt idx="208">
                  <c:v>1</c:v>
                </c:pt>
                <c:pt idx="209">
                  <c:v>0</c:v>
                </c:pt>
                <c:pt idx="210">
                  <c:v>0</c:v>
                </c:pt>
                <c:pt idx="211">
                  <c:v>0</c:v>
                </c:pt>
                <c:pt idx="212">
                  <c:v>0</c:v>
                </c:pt>
                <c:pt idx="213">
                  <c:v>1</c:v>
                </c:pt>
                <c:pt idx="214">
                  <c:v>2</c:v>
                </c:pt>
                <c:pt idx="215">
                  <c:v>0</c:v>
                </c:pt>
                <c:pt idx="216">
                  <c:v>0</c:v>
                </c:pt>
                <c:pt idx="217">
                  <c:v>0</c:v>
                </c:pt>
                <c:pt idx="218">
                  <c:v>1</c:v>
                </c:pt>
                <c:pt idx="219">
                  <c:v>0</c:v>
                </c:pt>
                <c:pt idx="220">
                  <c:v>0</c:v>
                </c:pt>
                <c:pt idx="221">
                  <c:v>0</c:v>
                </c:pt>
                <c:pt idx="222">
                  <c:v>0</c:v>
                </c:pt>
                <c:pt idx="223">
                  <c:v>0</c:v>
                </c:pt>
                <c:pt idx="224">
                  <c:v>0</c:v>
                </c:pt>
                <c:pt idx="225">
                  <c:v>0</c:v>
                </c:pt>
                <c:pt idx="226">
                  <c:v>0</c:v>
                </c:pt>
                <c:pt idx="227">
                  <c:v>2</c:v>
                </c:pt>
                <c:pt idx="228">
                  <c:v>0</c:v>
                </c:pt>
                <c:pt idx="229">
                  <c:v>1</c:v>
                </c:pt>
                <c:pt idx="230">
                  <c:v>0</c:v>
                </c:pt>
                <c:pt idx="231">
                  <c:v>0</c:v>
                </c:pt>
                <c:pt idx="232">
                  <c:v>1</c:v>
                </c:pt>
                <c:pt idx="233">
                  <c:v>0</c:v>
                </c:pt>
                <c:pt idx="234">
                  <c:v>1</c:v>
                </c:pt>
                <c:pt idx="235">
                  <c:v>0</c:v>
                </c:pt>
                <c:pt idx="236">
                  <c:v>0</c:v>
                </c:pt>
                <c:pt idx="237">
                  <c:v>0</c:v>
                </c:pt>
                <c:pt idx="238">
                  <c:v>0</c:v>
                </c:pt>
                <c:pt idx="239">
                  <c:v>1</c:v>
                </c:pt>
                <c:pt idx="240">
                  <c:v>0</c:v>
                </c:pt>
                <c:pt idx="241">
                  <c:v>1</c:v>
                </c:pt>
                <c:pt idx="242">
                  <c:v>1</c:v>
                </c:pt>
                <c:pt idx="243">
                  <c:v>1</c:v>
                </c:pt>
                <c:pt idx="244">
                  <c:v>0</c:v>
                </c:pt>
                <c:pt idx="245">
                  <c:v>0</c:v>
                </c:pt>
                <c:pt idx="246">
                  <c:v>0</c:v>
                </c:pt>
                <c:pt idx="247">
                  <c:v>0</c:v>
                </c:pt>
                <c:pt idx="248">
                  <c:v>1</c:v>
                </c:pt>
                <c:pt idx="249">
                  <c:v>0</c:v>
                </c:pt>
                <c:pt idx="250">
                  <c:v>1</c:v>
                </c:pt>
                <c:pt idx="251">
                  <c:v>0</c:v>
                </c:pt>
                <c:pt idx="252">
                  <c:v>0</c:v>
                </c:pt>
                <c:pt idx="253">
                  <c:v>2</c:v>
                </c:pt>
                <c:pt idx="254">
                  <c:v>1</c:v>
                </c:pt>
                <c:pt idx="255">
                  <c:v>1</c:v>
                </c:pt>
                <c:pt idx="256">
                  <c:v>2</c:v>
                </c:pt>
                <c:pt idx="257">
                  <c:v>0</c:v>
                </c:pt>
                <c:pt idx="258">
                  <c:v>0</c:v>
                </c:pt>
                <c:pt idx="259">
                  <c:v>0</c:v>
                </c:pt>
                <c:pt idx="260">
                  <c:v>0</c:v>
                </c:pt>
                <c:pt idx="261">
                  <c:v>0</c:v>
                </c:pt>
                <c:pt idx="262">
                  <c:v>1</c:v>
                </c:pt>
                <c:pt idx="263">
                  <c:v>1</c:v>
                </c:pt>
                <c:pt idx="264">
                  <c:v>1</c:v>
                </c:pt>
                <c:pt idx="265">
                  <c:v>0</c:v>
                </c:pt>
                <c:pt idx="266">
                  <c:v>0</c:v>
                </c:pt>
                <c:pt idx="267">
                  <c:v>1</c:v>
                </c:pt>
                <c:pt idx="268">
                  <c:v>0</c:v>
                </c:pt>
                <c:pt idx="269">
                  <c:v>1</c:v>
                </c:pt>
                <c:pt idx="270">
                  <c:v>1</c:v>
                </c:pt>
                <c:pt idx="271">
                  <c:v>1</c:v>
                </c:pt>
                <c:pt idx="272">
                  <c:v>0</c:v>
                </c:pt>
                <c:pt idx="273">
                  <c:v>0</c:v>
                </c:pt>
                <c:pt idx="274">
                  <c:v>1</c:v>
                </c:pt>
                <c:pt idx="275">
                  <c:v>0</c:v>
                </c:pt>
                <c:pt idx="276">
                  <c:v>0</c:v>
                </c:pt>
                <c:pt idx="277">
                  <c:v>1</c:v>
                </c:pt>
                <c:pt idx="278">
                  <c:v>1</c:v>
                </c:pt>
                <c:pt idx="279">
                  <c:v>0</c:v>
                </c:pt>
                <c:pt idx="280">
                  <c:v>0</c:v>
                </c:pt>
                <c:pt idx="281">
                  <c:v>1</c:v>
                </c:pt>
                <c:pt idx="282">
                  <c:v>1</c:v>
                </c:pt>
                <c:pt idx="283">
                  <c:v>0</c:v>
                </c:pt>
                <c:pt idx="284">
                  <c:v>1</c:v>
                </c:pt>
                <c:pt idx="285">
                  <c:v>0</c:v>
                </c:pt>
                <c:pt idx="286">
                  <c:v>0</c:v>
                </c:pt>
                <c:pt idx="287">
                  <c:v>0</c:v>
                </c:pt>
                <c:pt idx="288">
                  <c:v>0</c:v>
                </c:pt>
                <c:pt idx="289">
                  <c:v>0</c:v>
                </c:pt>
                <c:pt idx="290">
                  <c:v>1</c:v>
                </c:pt>
                <c:pt idx="291">
                  <c:v>1</c:v>
                </c:pt>
                <c:pt idx="292">
                  <c:v>1</c:v>
                </c:pt>
                <c:pt idx="293">
                  <c:v>0</c:v>
                </c:pt>
                <c:pt idx="294">
                  <c:v>0</c:v>
                </c:pt>
                <c:pt idx="295">
                  <c:v>0</c:v>
                </c:pt>
                <c:pt idx="296">
                  <c:v>0</c:v>
                </c:pt>
                <c:pt idx="297">
                  <c:v>2</c:v>
                </c:pt>
                <c:pt idx="298">
                  <c:v>0</c:v>
                </c:pt>
                <c:pt idx="299">
                  <c:v>1</c:v>
                </c:pt>
                <c:pt idx="300">
                  <c:v>0</c:v>
                </c:pt>
                <c:pt idx="301">
                  <c:v>0</c:v>
                </c:pt>
                <c:pt idx="302">
                  <c:v>1</c:v>
                </c:pt>
                <c:pt idx="303">
                  <c:v>1</c:v>
                </c:pt>
                <c:pt idx="304">
                  <c:v>2</c:v>
                </c:pt>
                <c:pt idx="305">
                  <c:v>1</c:v>
                </c:pt>
                <c:pt idx="306">
                  <c:v>0</c:v>
                </c:pt>
                <c:pt idx="307">
                  <c:v>0</c:v>
                </c:pt>
                <c:pt idx="308">
                  <c:v>0</c:v>
                </c:pt>
                <c:pt idx="309">
                  <c:v>0</c:v>
                </c:pt>
                <c:pt idx="310">
                  <c:v>1</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1-2EA3-4EEA-B529-F8BF76360F1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Sheet1!$D$2:$D$366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2-2EA3-4EEA-B529-F8BF76360F1A}"/>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Sheet1!$E$2:$E$366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3-2EA3-4EEA-B529-F8BF76360F1A}"/>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Sheet1!$F$2:$F$366</c:f>
              <c:numCache>
                <c:formatCode>General</c:formatCode>
                <c:ptCount val="365"/>
                <c:pt idx="0">
                  <c:v>0</c:v>
                </c:pt>
                <c:pt idx="1">
                  <c:v>0</c:v>
                </c:pt>
                <c:pt idx="2">
                  <c:v>0</c:v>
                </c:pt>
                <c:pt idx="3">
                  <c:v>1</c:v>
                </c:pt>
                <c:pt idx="4">
                  <c:v>0</c:v>
                </c:pt>
                <c:pt idx="5">
                  <c:v>0</c:v>
                </c:pt>
                <c:pt idx="6">
                  <c:v>0</c:v>
                </c:pt>
                <c:pt idx="7">
                  <c:v>0</c:v>
                </c:pt>
                <c:pt idx="8">
                  <c:v>0</c:v>
                </c:pt>
                <c:pt idx="9">
                  <c:v>0</c:v>
                </c:pt>
                <c:pt idx="10">
                  <c:v>1</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2</c:v>
                </c:pt>
                <c:pt idx="32">
                  <c:v>0</c:v>
                </c:pt>
                <c:pt idx="33">
                  <c:v>1</c:v>
                </c:pt>
                <c:pt idx="34">
                  <c:v>0</c:v>
                </c:pt>
                <c:pt idx="35">
                  <c:v>0</c:v>
                </c:pt>
                <c:pt idx="36">
                  <c:v>0</c:v>
                </c:pt>
                <c:pt idx="37">
                  <c:v>0</c:v>
                </c:pt>
                <c:pt idx="38">
                  <c:v>0</c:v>
                </c:pt>
                <c:pt idx="39">
                  <c:v>1</c:v>
                </c:pt>
                <c:pt idx="40">
                  <c:v>0</c:v>
                </c:pt>
                <c:pt idx="41">
                  <c:v>0</c:v>
                </c:pt>
                <c:pt idx="42">
                  <c:v>0</c:v>
                </c:pt>
                <c:pt idx="43">
                  <c:v>0</c:v>
                </c:pt>
                <c:pt idx="44">
                  <c:v>1</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1</c:v>
                </c:pt>
                <c:pt idx="62">
                  <c:v>0</c:v>
                </c:pt>
                <c:pt idx="63">
                  <c:v>0</c:v>
                </c:pt>
                <c:pt idx="64">
                  <c:v>0</c:v>
                </c:pt>
                <c:pt idx="65">
                  <c:v>1</c:v>
                </c:pt>
                <c:pt idx="66">
                  <c:v>0</c:v>
                </c:pt>
                <c:pt idx="67">
                  <c:v>0</c:v>
                </c:pt>
                <c:pt idx="68">
                  <c:v>0</c:v>
                </c:pt>
                <c:pt idx="69">
                  <c:v>0</c:v>
                </c:pt>
                <c:pt idx="70">
                  <c:v>0</c:v>
                </c:pt>
                <c:pt idx="71">
                  <c:v>1</c:v>
                </c:pt>
                <c:pt idx="72">
                  <c:v>0</c:v>
                </c:pt>
                <c:pt idx="73">
                  <c:v>0</c:v>
                </c:pt>
                <c:pt idx="74">
                  <c:v>1</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1</c:v>
                </c:pt>
                <c:pt idx="90">
                  <c:v>0</c:v>
                </c:pt>
                <c:pt idx="91">
                  <c:v>0</c:v>
                </c:pt>
                <c:pt idx="92">
                  <c:v>0</c:v>
                </c:pt>
                <c:pt idx="93">
                  <c:v>1</c:v>
                </c:pt>
                <c:pt idx="94">
                  <c:v>0</c:v>
                </c:pt>
                <c:pt idx="95">
                  <c:v>0</c:v>
                </c:pt>
                <c:pt idx="96">
                  <c:v>1</c:v>
                </c:pt>
                <c:pt idx="97">
                  <c:v>0</c:v>
                </c:pt>
                <c:pt idx="98">
                  <c:v>0</c:v>
                </c:pt>
                <c:pt idx="99">
                  <c:v>0</c:v>
                </c:pt>
                <c:pt idx="100">
                  <c:v>1</c:v>
                </c:pt>
                <c:pt idx="101">
                  <c:v>0</c:v>
                </c:pt>
                <c:pt idx="102">
                  <c:v>1</c:v>
                </c:pt>
                <c:pt idx="103">
                  <c:v>0</c:v>
                </c:pt>
                <c:pt idx="104">
                  <c:v>0</c:v>
                </c:pt>
                <c:pt idx="105">
                  <c:v>0</c:v>
                </c:pt>
                <c:pt idx="106">
                  <c:v>0</c:v>
                </c:pt>
                <c:pt idx="107">
                  <c:v>2</c:v>
                </c:pt>
                <c:pt idx="108">
                  <c:v>0</c:v>
                </c:pt>
                <c:pt idx="109">
                  <c:v>0</c:v>
                </c:pt>
                <c:pt idx="110">
                  <c:v>0</c:v>
                </c:pt>
                <c:pt idx="111">
                  <c:v>0</c:v>
                </c:pt>
                <c:pt idx="112">
                  <c:v>0</c:v>
                </c:pt>
                <c:pt idx="113">
                  <c:v>2</c:v>
                </c:pt>
                <c:pt idx="114">
                  <c:v>1</c:v>
                </c:pt>
                <c:pt idx="115">
                  <c:v>0</c:v>
                </c:pt>
                <c:pt idx="116">
                  <c:v>0</c:v>
                </c:pt>
                <c:pt idx="117">
                  <c:v>0</c:v>
                </c:pt>
                <c:pt idx="118">
                  <c:v>0</c:v>
                </c:pt>
                <c:pt idx="119">
                  <c:v>0</c:v>
                </c:pt>
                <c:pt idx="120">
                  <c:v>2</c:v>
                </c:pt>
                <c:pt idx="121">
                  <c:v>0</c:v>
                </c:pt>
                <c:pt idx="122">
                  <c:v>0</c:v>
                </c:pt>
                <c:pt idx="123">
                  <c:v>1</c:v>
                </c:pt>
                <c:pt idx="124">
                  <c:v>0</c:v>
                </c:pt>
                <c:pt idx="125">
                  <c:v>0</c:v>
                </c:pt>
                <c:pt idx="126">
                  <c:v>0</c:v>
                </c:pt>
                <c:pt idx="127">
                  <c:v>0</c:v>
                </c:pt>
                <c:pt idx="128">
                  <c:v>0</c:v>
                </c:pt>
                <c:pt idx="129">
                  <c:v>0</c:v>
                </c:pt>
                <c:pt idx="130">
                  <c:v>0</c:v>
                </c:pt>
                <c:pt idx="131">
                  <c:v>1</c:v>
                </c:pt>
                <c:pt idx="132">
                  <c:v>0</c:v>
                </c:pt>
                <c:pt idx="133">
                  <c:v>0</c:v>
                </c:pt>
                <c:pt idx="134">
                  <c:v>1</c:v>
                </c:pt>
                <c:pt idx="135">
                  <c:v>1</c:v>
                </c:pt>
                <c:pt idx="136">
                  <c:v>0</c:v>
                </c:pt>
                <c:pt idx="137">
                  <c:v>0</c:v>
                </c:pt>
                <c:pt idx="138">
                  <c:v>2</c:v>
                </c:pt>
                <c:pt idx="139">
                  <c:v>0</c:v>
                </c:pt>
                <c:pt idx="140">
                  <c:v>0</c:v>
                </c:pt>
                <c:pt idx="141">
                  <c:v>1</c:v>
                </c:pt>
                <c:pt idx="142">
                  <c:v>0</c:v>
                </c:pt>
                <c:pt idx="143">
                  <c:v>1</c:v>
                </c:pt>
                <c:pt idx="144">
                  <c:v>0</c:v>
                </c:pt>
                <c:pt idx="145">
                  <c:v>0</c:v>
                </c:pt>
                <c:pt idx="146">
                  <c:v>0</c:v>
                </c:pt>
                <c:pt idx="147">
                  <c:v>0</c:v>
                </c:pt>
                <c:pt idx="148">
                  <c:v>0</c:v>
                </c:pt>
                <c:pt idx="149">
                  <c:v>0</c:v>
                </c:pt>
                <c:pt idx="150">
                  <c:v>1</c:v>
                </c:pt>
                <c:pt idx="151">
                  <c:v>0</c:v>
                </c:pt>
                <c:pt idx="152">
                  <c:v>1</c:v>
                </c:pt>
                <c:pt idx="153">
                  <c:v>0</c:v>
                </c:pt>
                <c:pt idx="154">
                  <c:v>0</c:v>
                </c:pt>
                <c:pt idx="155">
                  <c:v>0</c:v>
                </c:pt>
                <c:pt idx="156">
                  <c:v>0</c:v>
                </c:pt>
                <c:pt idx="157">
                  <c:v>0</c:v>
                </c:pt>
                <c:pt idx="158">
                  <c:v>1</c:v>
                </c:pt>
                <c:pt idx="159">
                  <c:v>0</c:v>
                </c:pt>
                <c:pt idx="160">
                  <c:v>0</c:v>
                </c:pt>
                <c:pt idx="161">
                  <c:v>0</c:v>
                </c:pt>
                <c:pt idx="162">
                  <c:v>1</c:v>
                </c:pt>
                <c:pt idx="163">
                  <c:v>0</c:v>
                </c:pt>
                <c:pt idx="164">
                  <c:v>1</c:v>
                </c:pt>
                <c:pt idx="165">
                  <c:v>0</c:v>
                </c:pt>
                <c:pt idx="166">
                  <c:v>1</c:v>
                </c:pt>
                <c:pt idx="167">
                  <c:v>0</c:v>
                </c:pt>
                <c:pt idx="168">
                  <c:v>0</c:v>
                </c:pt>
                <c:pt idx="169">
                  <c:v>1</c:v>
                </c:pt>
                <c:pt idx="170">
                  <c:v>1</c:v>
                </c:pt>
                <c:pt idx="171">
                  <c:v>1</c:v>
                </c:pt>
                <c:pt idx="172">
                  <c:v>1</c:v>
                </c:pt>
                <c:pt idx="173">
                  <c:v>0</c:v>
                </c:pt>
                <c:pt idx="174">
                  <c:v>0</c:v>
                </c:pt>
                <c:pt idx="175">
                  <c:v>0</c:v>
                </c:pt>
                <c:pt idx="176">
                  <c:v>0</c:v>
                </c:pt>
                <c:pt idx="177">
                  <c:v>0</c:v>
                </c:pt>
                <c:pt idx="178">
                  <c:v>0</c:v>
                </c:pt>
                <c:pt idx="179">
                  <c:v>0</c:v>
                </c:pt>
                <c:pt idx="180">
                  <c:v>1</c:v>
                </c:pt>
                <c:pt idx="181">
                  <c:v>0</c:v>
                </c:pt>
                <c:pt idx="182">
                  <c:v>0</c:v>
                </c:pt>
                <c:pt idx="183">
                  <c:v>0</c:v>
                </c:pt>
                <c:pt idx="184">
                  <c:v>0</c:v>
                </c:pt>
                <c:pt idx="185">
                  <c:v>0</c:v>
                </c:pt>
                <c:pt idx="186">
                  <c:v>0</c:v>
                </c:pt>
                <c:pt idx="187">
                  <c:v>1</c:v>
                </c:pt>
                <c:pt idx="188">
                  <c:v>0</c:v>
                </c:pt>
                <c:pt idx="189">
                  <c:v>0</c:v>
                </c:pt>
                <c:pt idx="190">
                  <c:v>1</c:v>
                </c:pt>
                <c:pt idx="191">
                  <c:v>0</c:v>
                </c:pt>
                <c:pt idx="192">
                  <c:v>0</c:v>
                </c:pt>
                <c:pt idx="193">
                  <c:v>1</c:v>
                </c:pt>
                <c:pt idx="194">
                  <c:v>1</c:v>
                </c:pt>
                <c:pt idx="195">
                  <c:v>0</c:v>
                </c:pt>
                <c:pt idx="196">
                  <c:v>0</c:v>
                </c:pt>
                <c:pt idx="197">
                  <c:v>0</c:v>
                </c:pt>
                <c:pt idx="198">
                  <c:v>1</c:v>
                </c:pt>
                <c:pt idx="199">
                  <c:v>1</c:v>
                </c:pt>
                <c:pt idx="200">
                  <c:v>0</c:v>
                </c:pt>
                <c:pt idx="201">
                  <c:v>1</c:v>
                </c:pt>
                <c:pt idx="202">
                  <c:v>0</c:v>
                </c:pt>
                <c:pt idx="203">
                  <c:v>0</c:v>
                </c:pt>
                <c:pt idx="204">
                  <c:v>0</c:v>
                </c:pt>
                <c:pt idx="205">
                  <c:v>0</c:v>
                </c:pt>
                <c:pt idx="206">
                  <c:v>1</c:v>
                </c:pt>
                <c:pt idx="207">
                  <c:v>0</c:v>
                </c:pt>
                <c:pt idx="208">
                  <c:v>1</c:v>
                </c:pt>
                <c:pt idx="209">
                  <c:v>0</c:v>
                </c:pt>
                <c:pt idx="210">
                  <c:v>0</c:v>
                </c:pt>
                <c:pt idx="211">
                  <c:v>1</c:v>
                </c:pt>
                <c:pt idx="212">
                  <c:v>0</c:v>
                </c:pt>
                <c:pt idx="213">
                  <c:v>1</c:v>
                </c:pt>
                <c:pt idx="214">
                  <c:v>1</c:v>
                </c:pt>
                <c:pt idx="215">
                  <c:v>0</c:v>
                </c:pt>
                <c:pt idx="216">
                  <c:v>0</c:v>
                </c:pt>
                <c:pt idx="217">
                  <c:v>0</c:v>
                </c:pt>
                <c:pt idx="218">
                  <c:v>1</c:v>
                </c:pt>
                <c:pt idx="219">
                  <c:v>0</c:v>
                </c:pt>
                <c:pt idx="220">
                  <c:v>0</c:v>
                </c:pt>
                <c:pt idx="221">
                  <c:v>0</c:v>
                </c:pt>
                <c:pt idx="222">
                  <c:v>0</c:v>
                </c:pt>
                <c:pt idx="223">
                  <c:v>0</c:v>
                </c:pt>
                <c:pt idx="224">
                  <c:v>0</c:v>
                </c:pt>
                <c:pt idx="225">
                  <c:v>1</c:v>
                </c:pt>
                <c:pt idx="226">
                  <c:v>0</c:v>
                </c:pt>
                <c:pt idx="227">
                  <c:v>0</c:v>
                </c:pt>
                <c:pt idx="228">
                  <c:v>1</c:v>
                </c:pt>
                <c:pt idx="229">
                  <c:v>1</c:v>
                </c:pt>
                <c:pt idx="230">
                  <c:v>0</c:v>
                </c:pt>
                <c:pt idx="231">
                  <c:v>0</c:v>
                </c:pt>
                <c:pt idx="232">
                  <c:v>1</c:v>
                </c:pt>
                <c:pt idx="233">
                  <c:v>0</c:v>
                </c:pt>
                <c:pt idx="234">
                  <c:v>0</c:v>
                </c:pt>
                <c:pt idx="235">
                  <c:v>0</c:v>
                </c:pt>
                <c:pt idx="236">
                  <c:v>1</c:v>
                </c:pt>
                <c:pt idx="237">
                  <c:v>0</c:v>
                </c:pt>
                <c:pt idx="238">
                  <c:v>0</c:v>
                </c:pt>
                <c:pt idx="239">
                  <c:v>1</c:v>
                </c:pt>
                <c:pt idx="240">
                  <c:v>0</c:v>
                </c:pt>
                <c:pt idx="241">
                  <c:v>1</c:v>
                </c:pt>
                <c:pt idx="242">
                  <c:v>0</c:v>
                </c:pt>
                <c:pt idx="243">
                  <c:v>1</c:v>
                </c:pt>
                <c:pt idx="244">
                  <c:v>0</c:v>
                </c:pt>
                <c:pt idx="245">
                  <c:v>0</c:v>
                </c:pt>
                <c:pt idx="246">
                  <c:v>0</c:v>
                </c:pt>
                <c:pt idx="247">
                  <c:v>0</c:v>
                </c:pt>
                <c:pt idx="248">
                  <c:v>1</c:v>
                </c:pt>
                <c:pt idx="249">
                  <c:v>0</c:v>
                </c:pt>
                <c:pt idx="250">
                  <c:v>1</c:v>
                </c:pt>
                <c:pt idx="251">
                  <c:v>0</c:v>
                </c:pt>
                <c:pt idx="252">
                  <c:v>0</c:v>
                </c:pt>
                <c:pt idx="253">
                  <c:v>1</c:v>
                </c:pt>
                <c:pt idx="254">
                  <c:v>0</c:v>
                </c:pt>
                <c:pt idx="255">
                  <c:v>1</c:v>
                </c:pt>
                <c:pt idx="256">
                  <c:v>1</c:v>
                </c:pt>
                <c:pt idx="257">
                  <c:v>0</c:v>
                </c:pt>
                <c:pt idx="258">
                  <c:v>0</c:v>
                </c:pt>
                <c:pt idx="259">
                  <c:v>0</c:v>
                </c:pt>
                <c:pt idx="260">
                  <c:v>0</c:v>
                </c:pt>
                <c:pt idx="261">
                  <c:v>1</c:v>
                </c:pt>
                <c:pt idx="262">
                  <c:v>1</c:v>
                </c:pt>
                <c:pt idx="263">
                  <c:v>1</c:v>
                </c:pt>
                <c:pt idx="264">
                  <c:v>1</c:v>
                </c:pt>
                <c:pt idx="265">
                  <c:v>0</c:v>
                </c:pt>
                <c:pt idx="266">
                  <c:v>0</c:v>
                </c:pt>
                <c:pt idx="267">
                  <c:v>1</c:v>
                </c:pt>
                <c:pt idx="268">
                  <c:v>0</c:v>
                </c:pt>
                <c:pt idx="269">
                  <c:v>0</c:v>
                </c:pt>
                <c:pt idx="270">
                  <c:v>0</c:v>
                </c:pt>
                <c:pt idx="271">
                  <c:v>2</c:v>
                </c:pt>
                <c:pt idx="272">
                  <c:v>0</c:v>
                </c:pt>
                <c:pt idx="273">
                  <c:v>0</c:v>
                </c:pt>
                <c:pt idx="274">
                  <c:v>0</c:v>
                </c:pt>
                <c:pt idx="275">
                  <c:v>0</c:v>
                </c:pt>
                <c:pt idx="276">
                  <c:v>2</c:v>
                </c:pt>
                <c:pt idx="277">
                  <c:v>0</c:v>
                </c:pt>
                <c:pt idx="278">
                  <c:v>1</c:v>
                </c:pt>
                <c:pt idx="279">
                  <c:v>0</c:v>
                </c:pt>
                <c:pt idx="280">
                  <c:v>0</c:v>
                </c:pt>
                <c:pt idx="281">
                  <c:v>1</c:v>
                </c:pt>
                <c:pt idx="282">
                  <c:v>1</c:v>
                </c:pt>
                <c:pt idx="283">
                  <c:v>0</c:v>
                </c:pt>
                <c:pt idx="284">
                  <c:v>1</c:v>
                </c:pt>
                <c:pt idx="285">
                  <c:v>0</c:v>
                </c:pt>
                <c:pt idx="286">
                  <c:v>0</c:v>
                </c:pt>
                <c:pt idx="287">
                  <c:v>0</c:v>
                </c:pt>
                <c:pt idx="288">
                  <c:v>0</c:v>
                </c:pt>
                <c:pt idx="289">
                  <c:v>0</c:v>
                </c:pt>
                <c:pt idx="290">
                  <c:v>1</c:v>
                </c:pt>
                <c:pt idx="291">
                  <c:v>1</c:v>
                </c:pt>
                <c:pt idx="292">
                  <c:v>1</c:v>
                </c:pt>
                <c:pt idx="293">
                  <c:v>0</c:v>
                </c:pt>
                <c:pt idx="294">
                  <c:v>0</c:v>
                </c:pt>
                <c:pt idx="295">
                  <c:v>1</c:v>
                </c:pt>
                <c:pt idx="296">
                  <c:v>0</c:v>
                </c:pt>
                <c:pt idx="297">
                  <c:v>3</c:v>
                </c:pt>
                <c:pt idx="298">
                  <c:v>0</c:v>
                </c:pt>
                <c:pt idx="299">
                  <c:v>1</c:v>
                </c:pt>
                <c:pt idx="300">
                  <c:v>0</c:v>
                </c:pt>
                <c:pt idx="301">
                  <c:v>0</c:v>
                </c:pt>
                <c:pt idx="302">
                  <c:v>0</c:v>
                </c:pt>
                <c:pt idx="303">
                  <c:v>0</c:v>
                </c:pt>
                <c:pt idx="304">
                  <c:v>1</c:v>
                </c:pt>
                <c:pt idx="305">
                  <c:v>1</c:v>
                </c:pt>
                <c:pt idx="306">
                  <c:v>0</c:v>
                </c:pt>
                <c:pt idx="307">
                  <c:v>0</c:v>
                </c:pt>
                <c:pt idx="308">
                  <c:v>0</c:v>
                </c:pt>
                <c:pt idx="309">
                  <c:v>0</c:v>
                </c:pt>
                <c:pt idx="310">
                  <c:v>1</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4-2EA3-4EEA-B529-F8BF76360F1A}"/>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Sheet1!$G$2:$G$366</c:f>
              <c:numCache>
                <c:formatCode>General</c:formatCode>
                <c:ptCount val="365"/>
                <c:pt idx="0">
                  <c:v>0</c:v>
                </c:pt>
                <c:pt idx="1">
                  <c:v>0</c:v>
                </c:pt>
                <c:pt idx="2">
                  <c:v>0</c:v>
                </c:pt>
                <c:pt idx="3">
                  <c:v>0</c:v>
                </c:pt>
                <c:pt idx="4">
                  <c:v>2</c:v>
                </c:pt>
                <c:pt idx="5">
                  <c:v>1</c:v>
                </c:pt>
                <c:pt idx="6">
                  <c:v>0</c:v>
                </c:pt>
                <c:pt idx="7">
                  <c:v>0</c:v>
                </c:pt>
                <c:pt idx="8">
                  <c:v>1</c:v>
                </c:pt>
                <c:pt idx="9">
                  <c:v>0</c:v>
                </c:pt>
                <c:pt idx="10">
                  <c:v>1</c:v>
                </c:pt>
                <c:pt idx="11">
                  <c:v>1</c:v>
                </c:pt>
                <c:pt idx="12">
                  <c:v>0</c:v>
                </c:pt>
                <c:pt idx="13">
                  <c:v>0</c:v>
                </c:pt>
                <c:pt idx="14">
                  <c:v>0</c:v>
                </c:pt>
                <c:pt idx="15">
                  <c:v>0</c:v>
                </c:pt>
                <c:pt idx="16">
                  <c:v>0</c:v>
                </c:pt>
                <c:pt idx="17">
                  <c:v>1</c:v>
                </c:pt>
                <c:pt idx="18">
                  <c:v>0</c:v>
                </c:pt>
                <c:pt idx="19">
                  <c:v>1</c:v>
                </c:pt>
                <c:pt idx="20">
                  <c:v>0</c:v>
                </c:pt>
                <c:pt idx="21">
                  <c:v>0</c:v>
                </c:pt>
                <c:pt idx="22">
                  <c:v>1</c:v>
                </c:pt>
                <c:pt idx="23">
                  <c:v>0</c:v>
                </c:pt>
                <c:pt idx="24">
                  <c:v>0</c:v>
                </c:pt>
                <c:pt idx="25">
                  <c:v>1</c:v>
                </c:pt>
                <c:pt idx="26">
                  <c:v>1</c:v>
                </c:pt>
                <c:pt idx="27">
                  <c:v>0</c:v>
                </c:pt>
                <c:pt idx="28">
                  <c:v>0</c:v>
                </c:pt>
                <c:pt idx="29">
                  <c:v>1</c:v>
                </c:pt>
                <c:pt idx="30">
                  <c:v>1</c:v>
                </c:pt>
                <c:pt idx="31">
                  <c:v>1</c:v>
                </c:pt>
                <c:pt idx="32">
                  <c:v>1</c:v>
                </c:pt>
                <c:pt idx="33">
                  <c:v>1</c:v>
                </c:pt>
                <c:pt idx="34">
                  <c:v>0</c:v>
                </c:pt>
                <c:pt idx="35">
                  <c:v>1</c:v>
                </c:pt>
                <c:pt idx="36">
                  <c:v>2</c:v>
                </c:pt>
                <c:pt idx="37">
                  <c:v>2</c:v>
                </c:pt>
                <c:pt idx="38">
                  <c:v>1</c:v>
                </c:pt>
                <c:pt idx="39">
                  <c:v>0</c:v>
                </c:pt>
                <c:pt idx="40">
                  <c:v>0</c:v>
                </c:pt>
                <c:pt idx="41">
                  <c:v>0</c:v>
                </c:pt>
                <c:pt idx="42">
                  <c:v>0</c:v>
                </c:pt>
                <c:pt idx="43">
                  <c:v>1</c:v>
                </c:pt>
                <c:pt idx="44">
                  <c:v>2</c:v>
                </c:pt>
                <c:pt idx="45">
                  <c:v>0</c:v>
                </c:pt>
                <c:pt idx="46">
                  <c:v>2</c:v>
                </c:pt>
                <c:pt idx="47">
                  <c:v>1</c:v>
                </c:pt>
                <c:pt idx="48">
                  <c:v>0</c:v>
                </c:pt>
                <c:pt idx="49">
                  <c:v>0</c:v>
                </c:pt>
                <c:pt idx="50">
                  <c:v>0</c:v>
                </c:pt>
                <c:pt idx="51">
                  <c:v>1</c:v>
                </c:pt>
                <c:pt idx="52">
                  <c:v>0</c:v>
                </c:pt>
                <c:pt idx="53">
                  <c:v>2</c:v>
                </c:pt>
                <c:pt idx="54">
                  <c:v>1</c:v>
                </c:pt>
                <c:pt idx="55">
                  <c:v>0</c:v>
                </c:pt>
                <c:pt idx="56">
                  <c:v>0</c:v>
                </c:pt>
                <c:pt idx="57">
                  <c:v>1</c:v>
                </c:pt>
                <c:pt idx="58">
                  <c:v>0</c:v>
                </c:pt>
                <c:pt idx="59">
                  <c:v>1</c:v>
                </c:pt>
                <c:pt idx="60">
                  <c:v>0</c:v>
                </c:pt>
                <c:pt idx="61">
                  <c:v>1</c:v>
                </c:pt>
                <c:pt idx="62">
                  <c:v>0</c:v>
                </c:pt>
                <c:pt idx="63">
                  <c:v>0</c:v>
                </c:pt>
                <c:pt idx="64">
                  <c:v>0</c:v>
                </c:pt>
                <c:pt idx="65">
                  <c:v>2</c:v>
                </c:pt>
                <c:pt idx="66">
                  <c:v>0</c:v>
                </c:pt>
                <c:pt idx="67">
                  <c:v>1</c:v>
                </c:pt>
                <c:pt idx="68">
                  <c:v>0</c:v>
                </c:pt>
                <c:pt idx="69">
                  <c:v>1</c:v>
                </c:pt>
                <c:pt idx="70">
                  <c:v>0</c:v>
                </c:pt>
                <c:pt idx="71">
                  <c:v>1</c:v>
                </c:pt>
                <c:pt idx="72">
                  <c:v>0</c:v>
                </c:pt>
                <c:pt idx="73">
                  <c:v>1</c:v>
                </c:pt>
                <c:pt idx="74">
                  <c:v>1</c:v>
                </c:pt>
                <c:pt idx="75">
                  <c:v>2</c:v>
                </c:pt>
                <c:pt idx="76">
                  <c:v>0</c:v>
                </c:pt>
                <c:pt idx="77">
                  <c:v>0</c:v>
                </c:pt>
                <c:pt idx="78">
                  <c:v>0</c:v>
                </c:pt>
                <c:pt idx="79">
                  <c:v>0</c:v>
                </c:pt>
                <c:pt idx="80">
                  <c:v>1</c:v>
                </c:pt>
                <c:pt idx="81">
                  <c:v>1</c:v>
                </c:pt>
                <c:pt idx="82">
                  <c:v>0</c:v>
                </c:pt>
                <c:pt idx="83">
                  <c:v>0</c:v>
                </c:pt>
                <c:pt idx="84">
                  <c:v>0</c:v>
                </c:pt>
                <c:pt idx="85">
                  <c:v>0</c:v>
                </c:pt>
                <c:pt idx="86">
                  <c:v>2</c:v>
                </c:pt>
                <c:pt idx="87">
                  <c:v>0</c:v>
                </c:pt>
                <c:pt idx="88">
                  <c:v>1</c:v>
                </c:pt>
                <c:pt idx="89">
                  <c:v>0</c:v>
                </c:pt>
                <c:pt idx="90">
                  <c:v>0</c:v>
                </c:pt>
                <c:pt idx="91">
                  <c:v>0</c:v>
                </c:pt>
                <c:pt idx="92">
                  <c:v>0</c:v>
                </c:pt>
                <c:pt idx="93">
                  <c:v>1</c:v>
                </c:pt>
                <c:pt idx="94">
                  <c:v>0</c:v>
                </c:pt>
                <c:pt idx="95">
                  <c:v>1</c:v>
                </c:pt>
                <c:pt idx="96">
                  <c:v>2</c:v>
                </c:pt>
                <c:pt idx="97">
                  <c:v>0</c:v>
                </c:pt>
                <c:pt idx="98">
                  <c:v>1</c:v>
                </c:pt>
                <c:pt idx="99">
                  <c:v>1</c:v>
                </c:pt>
                <c:pt idx="100">
                  <c:v>1</c:v>
                </c:pt>
                <c:pt idx="101">
                  <c:v>1</c:v>
                </c:pt>
                <c:pt idx="102">
                  <c:v>1</c:v>
                </c:pt>
                <c:pt idx="103">
                  <c:v>0</c:v>
                </c:pt>
                <c:pt idx="104">
                  <c:v>0</c:v>
                </c:pt>
                <c:pt idx="105">
                  <c:v>0</c:v>
                </c:pt>
                <c:pt idx="106">
                  <c:v>0</c:v>
                </c:pt>
                <c:pt idx="107">
                  <c:v>2</c:v>
                </c:pt>
                <c:pt idx="108">
                  <c:v>1</c:v>
                </c:pt>
                <c:pt idx="109">
                  <c:v>1</c:v>
                </c:pt>
                <c:pt idx="110">
                  <c:v>0</c:v>
                </c:pt>
                <c:pt idx="111">
                  <c:v>0</c:v>
                </c:pt>
                <c:pt idx="112">
                  <c:v>0</c:v>
                </c:pt>
                <c:pt idx="113">
                  <c:v>9</c:v>
                </c:pt>
                <c:pt idx="114">
                  <c:v>0</c:v>
                </c:pt>
                <c:pt idx="115">
                  <c:v>2</c:v>
                </c:pt>
                <c:pt idx="116">
                  <c:v>1</c:v>
                </c:pt>
                <c:pt idx="117">
                  <c:v>1</c:v>
                </c:pt>
                <c:pt idx="118">
                  <c:v>0</c:v>
                </c:pt>
                <c:pt idx="119">
                  <c:v>0</c:v>
                </c:pt>
                <c:pt idx="120">
                  <c:v>1</c:v>
                </c:pt>
                <c:pt idx="121">
                  <c:v>0</c:v>
                </c:pt>
                <c:pt idx="122">
                  <c:v>1</c:v>
                </c:pt>
                <c:pt idx="123">
                  <c:v>0</c:v>
                </c:pt>
                <c:pt idx="124">
                  <c:v>1</c:v>
                </c:pt>
                <c:pt idx="125">
                  <c:v>0</c:v>
                </c:pt>
                <c:pt idx="126">
                  <c:v>0</c:v>
                </c:pt>
                <c:pt idx="127">
                  <c:v>1</c:v>
                </c:pt>
                <c:pt idx="128">
                  <c:v>0</c:v>
                </c:pt>
                <c:pt idx="129">
                  <c:v>1</c:v>
                </c:pt>
                <c:pt idx="130">
                  <c:v>1</c:v>
                </c:pt>
                <c:pt idx="131">
                  <c:v>0</c:v>
                </c:pt>
                <c:pt idx="132">
                  <c:v>0</c:v>
                </c:pt>
                <c:pt idx="133">
                  <c:v>1</c:v>
                </c:pt>
                <c:pt idx="134">
                  <c:v>1</c:v>
                </c:pt>
                <c:pt idx="135">
                  <c:v>0</c:v>
                </c:pt>
                <c:pt idx="136">
                  <c:v>0</c:v>
                </c:pt>
                <c:pt idx="137">
                  <c:v>1</c:v>
                </c:pt>
                <c:pt idx="138">
                  <c:v>1</c:v>
                </c:pt>
                <c:pt idx="139">
                  <c:v>0</c:v>
                </c:pt>
                <c:pt idx="140">
                  <c:v>0</c:v>
                </c:pt>
                <c:pt idx="141">
                  <c:v>1</c:v>
                </c:pt>
                <c:pt idx="142">
                  <c:v>1</c:v>
                </c:pt>
                <c:pt idx="143">
                  <c:v>1</c:v>
                </c:pt>
                <c:pt idx="144">
                  <c:v>0</c:v>
                </c:pt>
                <c:pt idx="145">
                  <c:v>1</c:v>
                </c:pt>
                <c:pt idx="146">
                  <c:v>0</c:v>
                </c:pt>
                <c:pt idx="147">
                  <c:v>0</c:v>
                </c:pt>
                <c:pt idx="148">
                  <c:v>1</c:v>
                </c:pt>
                <c:pt idx="149">
                  <c:v>0</c:v>
                </c:pt>
                <c:pt idx="150">
                  <c:v>0</c:v>
                </c:pt>
                <c:pt idx="151">
                  <c:v>1</c:v>
                </c:pt>
                <c:pt idx="152">
                  <c:v>1</c:v>
                </c:pt>
                <c:pt idx="153">
                  <c:v>0</c:v>
                </c:pt>
                <c:pt idx="154">
                  <c:v>0</c:v>
                </c:pt>
                <c:pt idx="155">
                  <c:v>0</c:v>
                </c:pt>
                <c:pt idx="156">
                  <c:v>0</c:v>
                </c:pt>
                <c:pt idx="157">
                  <c:v>1</c:v>
                </c:pt>
                <c:pt idx="158">
                  <c:v>0</c:v>
                </c:pt>
                <c:pt idx="159">
                  <c:v>1</c:v>
                </c:pt>
                <c:pt idx="160">
                  <c:v>0</c:v>
                </c:pt>
                <c:pt idx="161">
                  <c:v>0</c:v>
                </c:pt>
                <c:pt idx="162">
                  <c:v>1</c:v>
                </c:pt>
                <c:pt idx="163">
                  <c:v>1</c:v>
                </c:pt>
                <c:pt idx="164">
                  <c:v>1</c:v>
                </c:pt>
                <c:pt idx="165">
                  <c:v>3</c:v>
                </c:pt>
                <c:pt idx="166">
                  <c:v>0</c:v>
                </c:pt>
                <c:pt idx="167">
                  <c:v>1</c:v>
                </c:pt>
                <c:pt idx="168">
                  <c:v>0</c:v>
                </c:pt>
                <c:pt idx="169">
                  <c:v>0</c:v>
                </c:pt>
                <c:pt idx="170">
                  <c:v>2</c:v>
                </c:pt>
                <c:pt idx="171">
                  <c:v>0</c:v>
                </c:pt>
                <c:pt idx="172">
                  <c:v>1</c:v>
                </c:pt>
                <c:pt idx="173">
                  <c:v>0</c:v>
                </c:pt>
                <c:pt idx="174">
                  <c:v>0</c:v>
                </c:pt>
                <c:pt idx="175">
                  <c:v>0</c:v>
                </c:pt>
                <c:pt idx="176">
                  <c:v>0</c:v>
                </c:pt>
                <c:pt idx="177">
                  <c:v>0</c:v>
                </c:pt>
                <c:pt idx="178">
                  <c:v>2</c:v>
                </c:pt>
                <c:pt idx="179">
                  <c:v>0</c:v>
                </c:pt>
                <c:pt idx="180">
                  <c:v>1</c:v>
                </c:pt>
                <c:pt idx="181">
                  <c:v>0</c:v>
                </c:pt>
                <c:pt idx="182">
                  <c:v>0</c:v>
                </c:pt>
                <c:pt idx="183">
                  <c:v>0</c:v>
                </c:pt>
                <c:pt idx="184">
                  <c:v>1</c:v>
                </c:pt>
                <c:pt idx="185">
                  <c:v>0</c:v>
                </c:pt>
                <c:pt idx="186">
                  <c:v>0</c:v>
                </c:pt>
                <c:pt idx="187">
                  <c:v>4</c:v>
                </c:pt>
                <c:pt idx="188">
                  <c:v>0</c:v>
                </c:pt>
                <c:pt idx="189">
                  <c:v>0</c:v>
                </c:pt>
                <c:pt idx="190">
                  <c:v>1</c:v>
                </c:pt>
                <c:pt idx="191">
                  <c:v>1</c:v>
                </c:pt>
                <c:pt idx="192">
                  <c:v>1</c:v>
                </c:pt>
                <c:pt idx="193">
                  <c:v>1</c:v>
                </c:pt>
                <c:pt idx="194">
                  <c:v>0</c:v>
                </c:pt>
                <c:pt idx="195">
                  <c:v>0</c:v>
                </c:pt>
                <c:pt idx="196">
                  <c:v>0</c:v>
                </c:pt>
                <c:pt idx="197">
                  <c:v>1</c:v>
                </c:pt>
                <c:pt idx="198">
                  <c:v>1</c:v>
                </c:pt>
                <c:pt idx="199">
                  <c:v>1</c:v>
                </c:pt>
                <c:pt idx="200">
                  <c:v>1</c:v>
                </c:pt>
                <c:pt idx="201">
                  <c:v>0</c:v>
                </c:pt>
                <c:pt idx="202">
                  <c:v>0</c:v>
                </c:pt>
                <c:pt idx="203">
                  <c:v>0</c:v>
                </c:pt>
                <c:pt idx="204">
                  <c:v>1</c:v>
                </c:pt>
                <c:pt idx="205">
                  <c:v>0</c:v>
                </c:pt>
                <c:pt idx="206">
                  <c:v>0</c:v>
                </c:pt>
                <c:pt idx="207">
                  <c:v>0</c:v>
                </c:pt>
                <c:pt idx="208">
                  <c:v>1</c:v>
                </c:pt>
                <c:pt idx="209">
                  <c:v>0</c:v>
                </c:pt>
                <c:pt idx="210">
                  <c:v>0</c:v>
                </c:pt>
                <c:pt idx="211">
                  <c:v>1</c:v>
                </c:pt>
                <c:pt idx="212">
                  <c:v>0</c:v>
                </c:pt>
                <c:pt idx="213">
                  <c:v>1</c:v>
                </c:pt>
                <c:pt idx="214">
                  <c:v>0</c:v>
                </c:pt>
                <c:pt idx="215">
                  <c:v>0</c:v>
                </c:pt>
                <c:pt idx="216">
                  <c:v>0</c:v>
                </c:pt>
                <c:pt idx="217">
                  <c:v>0</c:v>
                </c:pt>
                <c:pt idx="218">
                  <c:v>1</c:v>
                </c:pt>
                <c:pt idx="219">
                  <c:v>0</c:v>
                </c:pt>
                <c:pt idx="220">
                  <c:v>1</c:v>
                </c:pt>
                <c:pt idx="221">
                  <c:v>1</c:v>
                </c:pt>
                <c:pt idx="222">
                  <c:v>0</c:v>
                </c:pt>
                <c:pt idx="223">
                  <c:v>0</c:v>
                </c:pt>
                <c:pt idx="224">
                  <c:v>0</c:v>
                </c:pt>
                <c:pt idx="225">
                  <c:v>1</c:v>
                </c:pt>
                <c:pt idx="226">
                  <c:v>0</c:v>
                </c:pt>
                <c:pt idx="227">
                  <c:v>0</c:v>
                </c:pt>
                <c:pt idx="228">
                  <c:v>0</c:v>
                </c:pt>
                <c:pt idx="229">
                  <c:v>1</c:v>
                </c:pt>
                <c:pt idx="230">
                  <c:v>0</c:v>
                </c:pt>
                <c:pt idx="231">
                  <c:v>0</c:v>
                </c:pt>
                <c:pt idx="232">
                  <c:v>1</c:v>
                </c:pt>
                <c:pt idx="233">
                  <c:v>0</c:v>
                </c:pt>
                <c:pt idx="234">
                  <c:v>0</c:v>
                </c:pt>
                <c:pt idx="235">
                  <c:v>0</c:v>
                </c:pt>
                <c:pt idx="236">
                  <c:v>0</c:v>
                </c:pt>
                <c:pt idx="237">
                  <c:v>0</c:v>
                </c:pt>
                <c:pt idx="238">
                  <c:v>0</c:v>
                </c:pt>
                <c:pt idx="239">
                  <c:v>1</c:v>
                </c:pt>
                <c:pt idx="240">
                  <c:v>0</c:v>
                </c:pt>
                <c:pt idx="241">
                  <c:v>1</c:v>
                </c:pt>
                <c:pt idx="242">
                  <c:v>1</c:v>
                </c:pt>
                <c:pt idx="243">
                  <c:v>1</c:v>
                </c:pt>
                <c:pt idx="244">
                  <c:v>0</c:v>
                </c:pt>
                <c:pt idx="245">
                  <c:v>0</c:v>
                </c:pt>
                <c:pt idx="246">
                  <c:v>0</c:v>
                </c:pt>
                <c:pt idx="247">
                  <c:v>0</c:v>
                </c:pt>
                <c:pt idx="248">
                  <c:v>1</c:v>
                </c:pt>
                <c:pt idx="249">
                  <c:v>0</c:v>
                </c:pt>
                <c:pt idx="250">
                  <c:v>1</c:v>
                </c:pt>
                <c:pt idx="251">
                  <c:v>0</c:v>
                </c:pt>
                <c:pt idx="252">
                  <c:v>0</c:v>
                </c:pt>
                <c:pt idx="253">
                  <c:v>2</c:v>
                </c:pt>
                <c:pt idx="254">
                  <c:v>1</c:v>
                </c:pt>
                <c:pt idx="255">
                  <c:v>1</c:v>
                </c:pt>
                <c:pt idx="256">
                  <c:v>2</c:v>
                </c:pt>
                <c:pt idx="257">
                  <c:v>0</c:v>
                </c:pt>
                <c:pt idx="258">
                  <c:v>0</c:v>
                </c:pt>
                <c:pt idx="259">
                  <c:v>0</c:v>
                </c:pt>
                <c:pt idx="260">
                  <c:v>1</c:v>
                </c:pt>
                <c:pt idx="261">
                  <c:v>1</c:v>
                </c:pt>
                <c:pt idx="262">
                  <c:v>2</c:v>
                </c:pt>
                <c:pt idx="263">
                  <c:v>1</c:v>
                </c:pt>
                <c:pt idx="264">
                  <c:v>1</c:v>
                </c:pt>
                <c:pt idx="265">
                  <c:v>0</c:v>
                </c:pt>
                <c:pt idx="266">
                  <c:v>0</c:v>
                </c:pt>
                <c:pt idx="267">
                  <c:v>1</c:v>
                </c:pt>
                <c:pt idx="268">
                  <c:v>0</c:v>
                </c:pt>
                <c:pt idx="269">
                  <c:v>1</c:v>
                </c:pt>
                <c:pt idx="270">
                  <c:v>1</c:v>
                </c:pt>
                <c:pt idx="271">
                  <c:v>1</c:v>
                </c:pt>
                <c:pt idx="272">
                  <c:v>0</c:v>
                </c:pt>
                <c:pt idx="273">
                  <c:v>0</c:v>
                </c:pt>
                <c:pt idx="274">
                  <c:v>1</c:v>
                </c:pt>
                <c:pt idx="275">
                  <c:v>0</c:v>
                </c:pt>
                <c:pt idx="276">
                  <c:v>0</c:v>
                </c:pt>
                <c:pt idx="277">
                  <c:v>1</c:v>
                </c:pt>
                <c:pt idx="278">
                  <c:v>1</c:v>
                </c:pt>
                <c:pt idx="279">
                  <c:v>0</c:v>
                </c:pt>
                <c:pt idx="280">
                  <c:v>0</c:v>
                </c:pt>
                <c:pt idx="281">
                  <c:v>1</c:v>
                </c:pt>
                <c:pt idx="282">
                  <c:v>1</c:v>
                </c:pt>
                <c:pt idx="283">
                  <c:v>0</c:v>
                </c:pt>
                <c:pt idx="284">
                  <c:v>1</c:v>
                </c:pt>
                <c:pt idx="285">
                  <c:v>0</c:v>
                </c:pt>
                <c:pt idx="286">
                  <c:v>0</c:v>
                </c:pt>
                <c:pt idx="287">
                  <c:v>0</c:v>
                </c:pt>
                <c:pt idx="288">
                  <c:v>0</c:v>
                </c:pt>
                <c:pt idx="289">
                  <c:v>0</c:v>
                </c:pt>
                <c:pt idx="290">
                  <c:v>0</c:v>
                </c:pt>
                <c:pt idx="291">
                  <c:v>1</c:v>
                </c:pt>
                <c:pt idx="292">
                  <c:v>2</c:v>
                </c:pt>
                <c:pt idx="293">
                  <c:v>0</c:v>
                </c:pt>
                <c:pt idx="294">
                  <c:v>0</c:v>
                </c:pt>
                <c:pt idx="295">
                  <c:v>0</c:v>
                </c:pt>
                <c:pt idx="296">
                  <c:v>0</c:v>
                </c:pt>
                <c:pt idx="297">
                  <c:v>1</c:v>
                </c:pt>
                <c:pt idx="298">
                  <c:v>0</c:v>
                </c:pt>
                <c:pt idx="299">
                  <c:v>1</c:v>
                </c:pt>
                <c:pt idx="300">
                  <c:v>0</c:v>
                </c:pt>
                <c:pt idx="301">
                  <c:v>0</c:v>
                </c:pt>
                <c:pt idx="302">
                  <c:v>1</c:v>
                </c:pt>
                <c:pt idx="303">
                  <c:v>2</c:v>
                </c:pt>
                <c:pt idx="304">
                  <c:v>1</c:v>
                </c:pt>
                <c:pt idx="305">
                  <c:v>1</c:v>
                </c:pt>
                <c:pt idx="306">
                  <c:v>0</c:v>
                </c:pt>
                <c:pt idx="307">
                  <c:v>0</c:v>
                </c:pt>
                <c:pt idx="308">
                  <c:v>0</c:v>
                </c:pt>
                <c:pt idx="309">
                  <c:v>1</c:v>
                </c:pt>
                <c:pt idx="310">
                  <c:v>1</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5-2EA3-4EEA-B529-F8BF76360F1A}"/>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Sheet1!$A$2:$A$366</c:f>
              <c:numCache>
                <c:formatCode>m/d/yyyy</c:formatCode>
                <c:ptCount val="365"/>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pt idx="31">
                  <c:v>42767</c:v>
                </c:pt>
                <c:pt idx="32">
                  <c:v>42768</c:v>
                </c:pt>
                <c:pt idx="33">
                  <c:v>42769</c:v>
                </c:pt>
                <c:pt idx="34">
                  <c:v>42770</c:v>
                </c:pt>
                <c:pt idx="35">
                  <c:v>42771</c:v>
                </c:pt>
                <c:pt idx="36">
                  <c:v>42772</c:v>
                </c:pt>
                <c:pt idx="37">
                  <c:v>42773</c:v>
                </c:pt>
                <c:pt idx="38">
                  <c:v>42774</c:v>
                </c:pt>
                <c:pt idx="39">
                  <c:v>42775</c:v>
                </c:pt>
                <c:pt idx="40">
                  <c:v>42776</c:v>
                </c:pt>
                <c:pt idx="41">
                  <c:v>42777</c:v>
                </c:pt>
                <c:pt idx="42">
                  <c:v>42778</c:v>
                </c:pt>
                <c:pt idx="43">
                  <c:v>42779</c:v>
                </c:pt>
                <c:pt idx="44">
                  <c:v>42780</c:v>
                </c:pt>
                <c:pt idx="45">
                  <c:v>42781</c:v>
                </c:pt>
                <c:pt idx="46">
                  <c:v>42782</c:v>
                </c:pt>
                <c:pt idx="47">
                  <c:v>42783</c:v>
                </c:pt>
                <c:pt idx="48">
                  <c:v>42784</c:v>
                </c:pt>
                <c:pt idx="49">
                  <c:v>42785</c:v>
                </c:pt>
                <c:pt idx="50">
                  <c:v>42786</c:v>
                </c:pt>
                <c:pt idx="51">
                  <c:v>42787</c:v>
                </c:pt>
                <c:pt idx="52">
                  <c:v>42788</c:v>
                </c:pt>
                <c:pt idx="53">
                  <c:v>42789</c:v>
                </c:pt>
                <c:pt idx="54">
                  <c:v>42790</c:v>
                </c:pt>
                <c:pt idx="55">
                  <c:v>42791</c:v>
                </c:pt>
                <c:pt idx="56">
                  <c:v>42792</c:v>
                </c:pt>
                <c:pt idx="57">
                  <c:v>42793</c:v>
                </c:pt>
                <c:pt idx="58">
                  <c:v>42794</c:v>
                </c:pt>
                <c:pt idx="59">
                  <c:v>42795</c:v>
                </c:pt>
                <c:pt idx="60">
                  <c:v>42796</c:v>
                </c:pt>
                <c:pt idx="61">
                  <c:v>42797</c:v>
                </c:pt>
                <c:pt idx="62">
                  <c:v>42798</c:v>
                </c:pt>
                <c:pt idx="63">
                  <c:v>42799</c:v>
                </c:pt>
                <c:pt idx="64">
                  <c:v>42800</c:v>
                </c:pt>
                <c:pt idx="65">
                  <c:v>42801</c:v>
                </c:pt>
                <c:pt idx="66">
                  <c:v>42802</c:v>
                </c:pt>
                <c:pt idx="67">
                  <c:v>42803</c:v>
                </c:pt>
                <c:pt idx="68">
                  <c:v>42804</c:v>
                </c:pt>
                <c:pt idx="69">
                  <c:v>42805</c:v>
                </c:pt>
                <c:pt idx="70">
                  <c:v>42806</c:v>
                </c:pt>
                <c:pt idx="71">
                  <c:v>42807</c:v>
                </c:pt>
                <c:pt idx="72">
                  <c:v>42808</c:v>
                </c:pt>
                <c:pt idx="73">
                  <c:v>42809</c:v>
                </c:pt>
                <c:pt idx="74">
                  <c:v>42810</c:v>
                </c:pt>
                <c:pt idx="75">
                  <c:v>42811</c:v>
                </c:pt>
                <c:pt idx="76">
                  <c:v>42812</c:v>
                </c:pt>
                <c:pt idx="77">
                  <c:v>42813</c:v>
                </c:pt>
                <c:pt idx="78">
                  <c:v>42814</c:v>
                </c:pt>
                <c:pt idx="79">
                  <c:v>42815</c:v>
                </c:pt>
                <c:pt idx="80">
                  <c:v>42816</c:v>
                </c:pt>
                <c:pt idx="81">
                  <c:v>42817</c:v>
                </c:pt>
                <c:pt idx="82">
                  <c:v>42818</c:v>
                </c:pt>
                <c:pt idx="83">
                  <c:v>42819</c:v>
                </c:pt>
                <c:pt idx="84">
                  <c:v>42820</c:v>
                </c:pt>
                <c:pt idx="85">
                  <c:v>42821</c:v>
                </c:pt>
                <c:pt idx="86">
                  <c:v>42822</c:v>
                </c:pt>
                <c:pt idx="87">
                  <c:v>42823</c:v>
                </c:pt>
                <c:pt idx="88">
                  <c:v>42824</c:v>
                </c:pt>
                <c:pt idx="89">
                  <c:v>42825</c:v>
                </c:pt>
                <c:pt idx="90">
                  <c:v>42826</c:v>
                </c:pt>
                <c:pt idx="91">
                  <c:v>42827</c:v>
                </c:pt>
                <c:pt idx="92">
                  <c:v>42828</c:v>
                </c:pt>
                <c:pt idx="93">
                  <c:v>42829</c:v>
                </c:pt>
                <c:pt idx="94">
                  <c:v>42830</c:v>
                </c:pt>
                <c:pt idx="95">
                  <c:v>42831</c:v>
                </c:pt>
                <c:pt idx="96">
                  <c:v>42832</c:v>
                </c:pt>
                <c:pt idx="97">
                  <c:v>42833</c:v>
                </c:pt>
                <c:pt idx="98">
                  <c:v>42834</c:v>
                </c:pt>
                <c:pt idx="99">
                  <c:v>42835</c:v>
                </c:pt>
                <c:pt idx="100">
                  <c:v>42836</c:v>
                </c:pt>
                <c:pt idx="101">
                  <c:v>42837</c:v>
                </c:pt>
                <c:pt idx="102">
                  <c:v>42838</c:v>
                </c:pt>
                <c:pt idx="103">
                  <c:v>42839</c:v>
                </c:pt>
                <c:pt idx="104">
                  <c:v>42840</c:v>
                </c:pt>
                <c:pt idx="105">
                  <c:v>42841</c:v>
                </c:pt>
                <c:pt idx="106">
                  <c:v>42842</c:v>
                </c:pt>
                <c:pt idx="107">
                  <c:v>42843</c:v>
                </c:pt>
                <c:pt idx="108">
                  <c:v>42844</c:v>
                </c:pt>
                <c:pt idx="109">
                  <c:v>42845</c:v>
                </c:pt>
                <c:pt idx="110">
                  <c:v>42846</c:v>
                </c:pt>
                <c:pt idx="111">
                  <c:v>42847</c:v>
                </c:pt>
                <c:pt idx="112">
                  <c:v>42848</c:v>
                </c:pt>
                <c:pt idx="113">
                  <c:v>42849</c:v>
                </c:pt>
                <c:pt idx="114">
                  <c:v>42850</c:v>
                </c:pt>
                <c:pt idx="115">
                  <c:v>42851</c:v>
                </c:pt>
                <c:pt idx="116">
                  <c:v>42852</c:v>
                </c:pt>
                <c:pt idx="117">
                  <c:v>42853</c:v>
                </c:pt>
                <c:pt idx="118">
                  <c:v>42854</c:v>
                </c:pt>
                <c:pt idx="119">
                  <c:v>42855</c:v>
                </c:pt>
                <c:pt idx="120">
                  <c:v>42856</c:v>
                </c:pt>
                <c:pt idx="121">
                  <c:v>42857</c:v>
                </c:pt>
                <c:pt idx="122">
                  <c:v>42858</c:v>
                </c:pt>
                <c:pt idx="123">
                  <c:v>42859</c:v>
                </c:pt>
                <c:pt idx="124">
                  <c:v>42860</c:v>
                </c:pt>
                <c:pt idx="125">
                  <c:v>42861</c:v>
                </c:pt>
                <c:pt idx="126">
                  <c:v>42862</c:v>
                </c:pt>
                <c:pt idx="127">
                  <c:v>42863</c:v>
                </c:pt>
                <c:pt idx="128">
                  <c:v>42864</c:v>
                </c:pt>
                <c:pt idx="129">
                  <c:v>42865</c:v>
                </c:pt>
                <c:pt idx="130">
                  <c:v>42866</c:v>
                </c:pt>
                <c:pt idx="131">
                  <c:v>42867</c:v>
                </c:pt>
                <c:pt idx="132">
                  <c:v>42868</c:v>
                </c:pt>
                <c:pt idx="133">
                  <c:v>42869</c:v>
                </c:pt>
                <c:pt idx="134">
                  <c:v>42870</c:v>
                </c:pt>
                <c:pt idx="135">
                  <c:v>42871</c:v>
                </c:pt>
                <c:pt idx="136">
                  <c:v>42872</c:v>
                </c:pt>
                <c:pt idx="137">
                  <c:v>42873</c:v>
                </c:pt>
                <c:pt idx="138">
                  <c:v>42874</c:v>
                </c:pt>
                <c:pt idx="139">
                  <c:v>42875</c:v>
                </c:pt>
                <c:pt idx="140">
                  <c:v>42876</c:v>
                </c:pt>
                <c:pt idx="141">
                  <c:v>42877</c:v>
                </c:pt>
                <c:pt idx="142">
                  <c:v>42878</c:v>
                </c:pt>
                <c:pt idx="143">
                  <c:v>42879</c:v>
                </c:pt>
                <c:pt idx="144">
                  <c:v>42880</c:v>
                </c:pt>
                <c:pt idx="145">
                  <c:v>42881</c:v>
                </c:pt>
                <c:pt idx="146">
                  <c:v>42882</c:v>
                </c:pt>
                <c:pt idx="147">
                  <c:v>42883</c:v>
                </c:pt>
                <c:pt idx="148">
                  <c:v>42884</c:v>
                </c:pt>
                <c:pt idx="149">
                  <c:v>42885</c:v>
                </c:pt>
                <c:pt idx="150">
                  <c:v>42886</c:v>
                </c:pt>
                <c:pt idx="151">
                  <c:v>42887</c:v>
                </c:pt>
                <c:pt idx="152">
                  <c:v>42888</c:v>
                </c:pt>
                <c:pt idx="153">
                  <c:v>42889</c:v>
                </c:pt>
                <c:pt idx="154">
                  <c:v>42890</c:v>
                </c:pt>
                <c:pt idx="155">
                  <c:v>42891</c:v>
                </c:pt>
                <c:pt idx="156">
                  <c:v>42892</c:v>
                </c:pt>
                <c:pt idx="157">
                  <c:v>42893</c:v>
                </c:pt>
                <c:pt idx="158">
                  <c:v>42894</c:v>
                </c:pt>
                <c:pt idx="159">
                  <c:v>42895</c:v>
                </c:pt>
                <c:pt idx="160">
                  <c:v>42896</c:v>
                </c:pt>
                <c:pt idx="161">
                  <c:v>42897</c:v>
                </c:pt>
                <c:pt idx="162">
                  <c:v>42898</c:v>
                </c:pt>
                <c:pt idx="163">
                  <c:v>42899</c:v>
                </c:pt>
                <c:pt idx="164">
                  <c:v>42900</c:v>
                </c:pt>
                <c:pt idx="165">
                  <c:v>42901</c:v>
                </c:pt>
                <c:pt idx="166">
                  <c:v>42902</c:v>
                </c:pt>
                <c:pt idx="167">
                  <c:v>42903</c:v>
                </c:pt>
                <c:pt idx="168">
                  <c:v>42904</c:v>
                </c:pt>
                <c:pt idx="169">
                  <c:v>42905</c:v>
                </c:pt>
                <c:pt idx="170">
                  <c:v>42906</c:v>
                </c:pt>
                <c:pt idx="171">
                  <c:v>42907</c:v>
                </c:pt>
                <c:pt idx="172">
                  <c:v>42908</c:v>
                </c:pt>
                <c:pt idx="173">
                  <c:v>42909</c:v>
                </c:pt>
                <c:pt idx="174">
                  <c:v>42910</c:v>
                </c:pt>
                <c:pt idx="175">
                  <c:v>42911</c:v>
                </c:pt>
                <c:pt idx="176">
                  <c:v>42912</c:v>
                </c:pt>
                <c:pt idx="177">
                  <c:v>42913</c:v>
                </c:pt>
                <c:pt idx="178">
                  <c:v>42914</c:v>
                </c:pt>
                <c:pt idx="179">
                  <c:v>42915</c:v>
                </c:pt>
                <c:pt idx="180">
                  <c:v>42916</c:v>
                </c:pt>
                <c:pt idx="181">
                  <c:v>42917</c:v>
                </c:pt>
                <c:pt idx="182">
                  <c:v>42918</c:v>
                </c:pt>
                <c:pt idx="183">
                  <c:v>42919</c:v>
                </c:pt>
                <c:pt idx="184">
                  <c:v>42920</c:v>
                </c:pt>
                <c:pt idx="185">
                  <c:v>42921</c:v>
                </c:pt>
                <c:pt idx="186">
                  <c:v>42922</c:v>
                </c:pt>
                <c:pt idx="187">
                  <c:v>42923</c:v>
                </c:pt>
                <c:pt idx="188">
                  <c:v>42924</c:v>
                </c:pt>
                <c:pt idx="189">
                  <c:v>42925</c:v>
                </c:pt>
                <c:pt idx="190">
                  <c:v>42926</c:v>
                </c:pt>
                <c:pt idx="191">
                  <c:v>42927</c:v>
                </c:pt>
                <c:pt idx="192">
                  <c:v>42928</c:v>
                </c:pt>
                <c:pt idx="193">
                  <c:v>42929</c:v>
                </c:pt>
                <c:pt idx="194">
                  <c:v>42930</c:v>
                </c:pt>
                <c:pt idx="195">
                  <c:v>42931</c:v>
                </c:pt>
                <c:pt idx="196">
                  <c:v>42932</c:v>
                </c:pt>
                <c:pt idx="197">
                  <c:v>42933</c:v>
                </c:pt>
                <c:pt idx="198">
                  <c:v>42934</c:v>
                </c:pt>
                <c:pt idx="199">
                  <c:v>42935</c:v>
                </c:pt>
                <c:pt idx="200">
                  <c:v>42936</c:v>
                </c:pt>
                <c:pt idx="201">
                  <c:v>42937</c:v>
                </c:pt>
                <c:pt idx="202">
                  <c:v>42938</c:v>
                </c:pt>
                <c:pt idx="203">
                  <c:v>42939</c:v>
                </c:pt>
                <c:pt idx="204">
                  <c:v>42940</c:v>
                </c:pt>
                <c:pt idx="205">
                  <c:v>42941</c:v>
                </c:pt>
                <c:pt idx="206">
                  <c:v>42942</c:v>
                </c:pt>
                <c:pt idx="207">
                  <c:v>42943</c:v>
                </c:pt>
                <c:pt idx="208">
                  <c:v>42944</c:v>
                </c:pt>
                <c:pt idx="209">
                  <c:v>42945</c:v>
                </c:pt>
                <c:pt idx="210">
                  <c:v>42946</c:v>
                </c:pt>
                <c:pt idx="211">
                  <c:v>42947</c:v>
                </c:pt>
                <c:pt idx="212">
                  <c:v>42948</c:v>
                </c:pt>
                <c:pt idx="213">
                  <c:v>42949</c:v>
                </c:pt>
                <c:pt idx="214">
                  <c:v>42950</c:v>
                </c:pt>
                <c:pt idx="215">
                  <c:v>42951</c:v>
                </c:pt>
                <c:pt idx="216">
                  <c:v>42952</c:v>
                </c:pt>
                <c:pt idx="217">
                  <c:v>42953</c:v>
                </c:pt>
                <c:pt idx="218">
                  <c:v>42954</c:v>
                </c:pt>
                <c:pt idx="219">
                  <c:v>42955</c:v>
                </c:pt>
                <c:pt idx="220">
                  <c:v>42956</c:v>
                </c:pt>
                <c:pt idx="221">
                  <c:v>42957</c:v>
                </c:pt>
                <c:pt idx="222">
                  <c:v>42958</c:v>
                </c:pt>
                <c:pt idx="223">
                  <c:v>42959</c:v>
                </c:pt>
                <c:pt idx="224">
                  <c:v>42960</c:v>
                </c:pt>
                <c:pt idx="225">
                  <c:v>42961</c:v>
                </c:pt>
                <c:pt idx="226">
                  <c:v>42962</c:v>
                </c:pt>
                <c:pt idx="227">
                  <c:v>42963</c:v>
                </c:pt>
                <c:pt idx="228">
                  <c:v>42964</c:v>
                </c:pt>
                <c:pt idx="229">
                  <c:v>42965</c:v>
                </c:pt>
                <c:pt idx="230">
                  <c:v>42966</c:v>
                </c:pt>
                <c:pt idx="231">
                  <c:v>42967</c:v>
                </c:pt>
                <c:pt idx="232">
                  <c:v>42968</c:v>
                </c:pt>
                <c:pt idx="233">
                  <c:v>42969</c:v>
                </c:pt>
                <c:pt idx="234">
                  <c:v>42970</c:v>
                </c:pt>
                <c:pt idx="235">
                  <c:v>42971</c:v>
                </c:pt>
                <c:pt idx="236">
                  <c:v>42972</c:v>
                </c:pt>
                <c:pt idx="237">
                  <c:v>42973</c:v>
                </c:pt>
                <c:pt idx="238">
                  <c:v>42974</c:v>
                </c:pt>
                <c:pt idx="239">
                  <c:v>42975</c:v>
                </c:pt>
                <c:pt idx="240">
                  <c:v>42976</c:v>
                </c:pt>
                <c:pt idx="241">
                  <c:v>42977</c:v>
                </c:pt>
                <c:pt idx="242">
                  <c:v>42978</c:v>
                </c:pt>
                <c:pt idx="243">
                  <c:v>42979</c:v>
                </c:pt>
                <c:pt idx="244">
                  <c:v>42980</c:v>
                </c:pt>
                <c:pt idx="245">
                  <c:v>42981</c:v>
                </c:pt>
                <c:pt idx="246">
                  <c:v>42982</c:v>
                </c:pt>
                <c:pt idx="247">
                  <c:v>42983</c:v>
                </c:pt>
                <c:pt idx="248">
                  <c:v>42984</c:v>
                </c:pt>
                <c:pt idx="249">
                  <c:v>42985</c:v>
                </c:pt>
                <c:pt idx="250">
                  <c:v>42986</c:v>
                </c:pt>
                <c:pt idx="251">
                  <c:v>42987</c:v>
                </c:pt>
                <c:pt idx="252">
                  <c:v>42988</c:v>
                </c:pt>
                <c:pt idx="253">
                  <c:v>42989</c:v>
                </c:pt>
                <c:pt idx="254">
                  <c:v>42990</c:v>
                </c:pt>
                <c:pt idx="255">
                  <c:v>42991</c:v>
                </c:pt>
                <c:pt idx="256">
                  <c:v>42992</c:v>
                </c:pt>
                <c:pt idx="257">
                  <c:v>42993</c:v>
                </c:pt>
                <c:pt idx="258">
                  <c:v>42994</c:v>
                </c:pt>
                <c:pt idx="259">
                  <c:v>42995</c:v>
                </c:pt>
                <c:pt idx="260">
                  <c:v>42996</c:v>
                </c:pt>
                <c:pt idx="261">
                  <c:v>42997</c:v>
                </c:pt>
                <c:pt idx="262">
                  <c:v>42998</c:v>
                </c:pt>
                <c:pt idx="263">
                  <c:v>42999</c:v>
                </c:pt>
                <c:pt idx="264">
                  <c:v>43000</c:v>
                </c:pt>
                <c:pt idx="265">
                  <c:v>43001</c:v>
                </c:pt>
                <c:pt idx="266">
                  <c:v>43002</c:v>
                </c:pt>
                <c:pt idx="267">
                  <c:v>43003</c:v>
                </c:pt>
                <c:pt idx="268">
                  <c:v>43004</c:v>
                </c:pt>
                <c:pt idx="269">
                  <c:v>43005</c:v>
                </c:pt>
                <c:pt idx="270">
                  <c:v>43006</c:v>
                </c:pt>
                <c:pt idx="271">
                  <c:v>43007</c:v>
                </c:pt>
                <c:pt idx="272">
                  <c:v>43008</c:v>
                </c:pt>
                <c:pt idx="273">
                  <c:v>43009</c:v>
                </c:pt>
                <c:pt idx="274">
                  <c:v>43010</c:v>
                </c:pt>
                <c:pt idx="275">
                  <c:v>43011</c:v>
                </c:pt>
                <c:pt idx="276">
                  <c:v>43012</c:v>
                </c:pt>
                <c:pt idx="277">
                  <c:v>43013</c:v>
                </c:pt>
                <c:pt idx="278">
                  <c:v>43014</c:v>
                </c:pt>
                <c:pt idx="279">
                  <c:v>43015</c:v>
                </c:pt>
                <c:pt idx="280">
                  <c:v>43016</c:v>
                </c:pt>
                <c:pt idx="281">
                  <c:v>43017</c:v>
                </c:pt>
                <c:pt idx="282">
                  <c:v>43018</c:v>
                </c:pt>
                <c:pt idx="283">
                  <c:v>43019</c:v>
                </c:pt>
                <c:pt idx="284">
                  <c:v>43020</c:v>
                </c:pt>
                <c:pt idx="285">
                  <c:v>43021</c:v>
                </c:pt>
                <c:pt idx="286">
                  <c:v>43022</c:v>
                </c:pt>
                <c:pt idx="287">
                  <c:v>43023</c:v>
                </c:pt>
                <c:pt idx="288">
                  <c:v>43024</c:v>
                </c:pt>
                <c:pt idx="289">
                  <c:v>43025</c:v>
                </c:pt>
                <c:pt idx="290">
                  <c:v>43026</c:v>
                </c:pt>
                <c:pt idx="291">
                  <c:v>43027</c:v>
                </c:pt>
                <c:pt idx="292">
                  <c:v>43028</c:v>
                </c:pt>
                <c:pt idx="293">
                  <c:v>43029</c:v>
                </c:pt>
                <c:pt idx="294">
                  <c:v>43030</c:v>
                </c:pt>
                <c:pt idx="295">
                  <c:v>43031</c:v>
                </c:pt>
                <c:pt idx="296">
                  <c:v>43032</c:v>
                </c:pt>
                <c:pt idx="297">
                  <c:v>43033</c:v>
                </c:pt>
                <c:pt idx="298">
                  <c:v>43034</c:v>
                </c:pt>
                <c:pt idx="299">
                  <c:v>43035</c:v>
                </c:pt>
                <c:pt idx="300">
                  <c:v>43036</c:v>
                </c:pt>
                <c:pt idx="301">
                  <c:v>43037</c:v>
                </c:pt>
                <c:pt idx="302">
                  <c:v>43038</c:v>
                </c:pt>
                <c:pt idx="303">
                  <c:v>43039</c:v>
                </c:pt>
                <c:pt idx="304">
                  <c:v>43040</c:v>
                </c:pt>
                <c:pt idx="305">
                  <c:v>43041</c:v>
                </c:pt>
                <c:pt idx="306">
                  <c:v>43042</c:v>
                </c:pt>
                <c:pt idx="307">
                  <c:v>43043</c:v>
                </c:pt>
                <c:pt idx="308">
                  <c:v>43044</c:v>
                </c:pt>
                <c:pt idx="309">
                  <c:v>43045</c:v>
                </c:pt>
                <c:pt idx="310">
                  <c:v>43046</c:v>
                </c:pt>
                <c:pt idx="311">
                  <c:v>43047</c:v>
                </c:pt>
                <c:pt idx="312">
                  <c:v>43048</c:v>
                </c:pt>
                <c:pt idx="313">
                  <c:v>43049</c:v>
                </c:pt>
                <c:pt idx="314">
                  <c:v>43050</c:v>
                </c:pt>
                <c:pt idx="315">
                  <c:v>43051</c:v>
                </c:pt>
                <c:pt idx="316">
                  <c:v>43052</c:v>
                </c:pt>
                <c:pt idx="317">
                  <c:v>43053</c:v>
                </c:pt>
                <c:pt idx="318">
                  <c:v>43054</c:v>
                </c:pt>
                <c:pt idx="319">
                  <c:v>43055</c:v>
                </c:pt>
                <c:pt idx="320">
                  <c:v>43056</c:v>
                </c:pt>
                <c:pt idx="321">
                  <c:v>43057</c:v>
                </c:pt>
                <c:pt idx="322">
                  <c:v>43058</c:v>
                </c:pt>
                <c:pt idx="323">
                  <c:v>43059</c:v>
                </c:pt>
                <c:pt idx="324">
                  <c:v>43060</c:v>
                </c:pt>
                <c:pt idx="325">
                  <c:v>43061</c:v>
                </c:pt>
                <c:pt idx="326">
                  <c:v>43062</c:v>
                </c:pt>
                <c:pt idx="327">
                  <c:v>43063</c:v>
                </c:pt>
                <c:pt idx="328">
                  <c:v>43064</c:v>
                </c:pt>
                <c:pt idx="329">
                  <c:v>43065</c:v>
                </c:pt>
                <c:pt idx="330">
                  <c:v>43066</c:v>
                </c:pt>
                <c:pt idx="331">
                  <c:v>43067</c:v>
                </c:pt>
                <c:pt idx="332">
                  <c:v>43068</c:v>
                </c:pt>
                <c:pt idx="333">
                  <c:v>43069</c:v>
                </c:pt>
                <c:pt idx="334">
                  <c:v>43070</c:v>
                </c:pt>
                <c:pt idx="335">
                  <c:v>43071</c:v>
                </c:pt>
                <c:pt idx="336">
                  <c:v>43072</c:v>
                </c:pt>
                <c:pt idx="337">
                  <c:v>43073</c:v>
                </c:pt>
                <c:pt idx="338">
                  <c:v>43074</c:v>
                </c:pt>
                <c:pt idx="339">
                  <c:v>43075</c:v>
                </c:pt>
                <c:pt idx="340">
                  <c:v>43076</c:v>
                </c:pt>
                <c:pt idx="341">
                  <c:v>43077</c:v>
                </c:pt>
                <c:pt idx="342">
                  <c:v>43078</c:v>
                </c:pt>
                <c:pt idx="343">
                  <c:v>43079</c:v>
                </c:pt>
                <c:pt idx="344">
                  <c:v>43080</c:v>
                </c:pt>
                <c:pt idx="345">
                  <c:v>43081</c:v>
                </c:pt>
                <c:pt idx="346">
                  <c:v>43082</c:v>
                </c:pt>
                <c:pt idx="347">
                  <c:v>43083</c:v>
                </c:pt>
                <c:pt idx="348">
                  <c:v>43084</c:v>
                </c:pt>
                <c:pt idx="349">
                  <c:v>43085</c:v>
                </c:pt>
                <c:pt idx="350">
                  <c:v>43086</c:v>
                </c:pt>
                <c:pt idx="351">
                  <c:v>43087</c:v>
                </c:pt>
                <c:pt idx="352">
                  <c:v>43088</c:v>
                </c:pt>
                <c:pt idx="353">
                  <c:v>43089</c:v>
                </c:pt>
                <c:pt idx="354">
                  <c:v>43090</c:v>
                </c:pt>
                <c:pt idx="355">
                  <c:v>43091</c:v>
                </c:pt>
                <c:pt idx="356">
                  <c:v>43092</c:v>
                </c:pt>
                <c:pt idx="357">
                  <c:v>43093</c:v>
                </c:pt>
                <c:pt idx="358">
                  <c:v>43094</c:v>
                </c:pt>
                <c:pt idx="359">
                  <c:v>43095</c:v>
                </c:pt>
                <c:pt idx="360">
                  <c:v>43096</c:v>
                </c:pt>
                <c:pt idx="361">
                  <c:v>43097</c:v>
                </c:pt>
                <c:pt idx="362">
                  <c:v>43098</c:v>
                </c:pt>
                <c:pt idx="363">
                  <c:v>43099</c:v>
                </c:pt>
                <c:pt idx="364">
                  <c:v>43100</c:v>
                </c:pt>
              </c:numCache>
            </c:numRef>
          </c:cat>
          <c:val>
            <c:numRef>
              <c:f>Sheet1!$H$2:$H$366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6-2EA3-4EEA-B529-F8BF76360F1A}"/>
            </c:ext>
          </c:extLst>
        </c:ser>
        <c:dLbls>
          <c:showLegendKey val="0"/>
          <c:showVal val="0"/>
          <c:showCatName val="0"/>
          <c:showSerName val="0"/>
          <c:showPercent val="0"/>
          <c:showBubbleSize val="0"/>
        </c:dLbls>
        <c:smooth val="0"/>
        <c:axId val="348857944"/>
        <c:axId val="348854992"/>
      </c:lineChart>
      <c:dateAx>
        <c:axId val="34885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4992"/>
        <c:crosses val="autoZero"/>
        <c:auto val="1"/>
        <c:lblOffset val="100"/>
        <c:baseTimeUnit val="days"/>
      </c:dateAx>
      <c:valAx>
        <c:axId val="34885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02E1-6EC3-4EFC-B544-F79D64E49AD1}"/>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4B881124-89E2-4A27-8D8D-8E29493120C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90068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CBD15-0F99-4FFC-8FEB-31E293E1BD4A}"/>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51A9C65E-6144-44E8-8902-18F4CD36920A}"/>
              </a:ext>
            </a:extLst>
          </p:cNvPr>
          <p:cNvGraphicFramePr>
            <a:graphicFrameLocks noGrp="1"/>
          </p:cNvGraphicFramePr>
          <p:nvPr>
            <p:ph type="chart" sz="quarter" idx="13"/>
            <p:extLst>
              <p:ext uri="{D42A27DB-BD31-4B8C-83A1-F6EECF244321}">
                <p14:modId xmlns:p14="http://schemas.microsoft.com/office/powerpoint/2010/main" val="1669833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5466AC-23D4-4603-BF56-BCCF23025B1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3D5E43-880D-4A7E-A894-86626ED62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743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279A-968C-4506-AB6E-19DF2CEF4BBE}"/>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8F356413-A952-4181-88EA-75E535783FAC}"/>
              </a:ext>
            </a:extLst>
          </p:cNvPr>
          <p:cNvGraphicFramePr>
            <a:graphicFrameLocks noGrp="1"/>
          </p:cNvGraphicFramePr>
          <p:nvPr>
            <p:ph type="tbl" sz="quarter" idx="13"/>
            <p:extLst>
              <p:ext uri="{D42A27DB-BD31-4B8C-83A1-F6EECF244321}">
                <p14:modId xmlns:p14="http://schemas.microsoft.com/office/powerpoint/2010/main" val="378781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62687002"/>
                    </a:ext>
                  </a:extLst>
                </a:gridCol>
                <a:gridCol w="493776">
                  <a:extLst>
                    <a:ext uri="{9D8B030D-6E8A-4147-A177-3AD203B41FA5}">
                      <a16:colId xmlns:a16="http://schemas.microsoft.com/office/drawing/2014/main" val="3271258610"/>
                    </a:ext>
                  </a:extLst>
                </a:gridCol>
                <a:gridCol w="493776">
                  <a:extLst>
                    <a:ext uri="{9D8B030D-6E8A-4147-A177-3AD203B41FA5}">
                      <a16:colId xmlns:a16="http://schemas.microsoft.com/office/drawing/2014/main" val="3569195173"/>
                    </a:ext>
                  </a:extLst>
                </a:gridCol>
                <a:gridCol w="493776">
                  <a:extLst>
                    <a:ext uri="{9D8B030D-6E8A-4147-A177-3AD203B41FA5}">
                      <a16:colId xmlns:a16="http://schemas.microsoft.com/office/drawing/2014/main" val="2432621049"/>
                    </a:ext>
                  </a:extLst>
                </a:gridCol>
                <a:gridCol w="493776">
                  <a:extLst>
                    <a:ext uri="{9D8B030D-6E8A-4147-A177-3AD203B41FA5}">
                      <a16:colId xmlns:a16="http://schemas.microsoft.com/office/drawing/2014/main" val="486185823"/>
                    </a:ext>
                  </a:extLst>
                </a:gridCol>
                <a:gridCol w="493776">
                  <a:extLst>
                    <a:ext uri="{9D8B030D-6E8A-4147-A177-3AD203B41FA5}">
                      <a16:colId xmlns:a16="http://schemas.microsoft.com/office/drawing/2014/main" val="2219783701"/>
                    </a:ext>
                  </a:extLst>
                </a:gridCol>
                <a:gridCol w="493776">
                  <a:extLst>
                    <a:ext uri="{9D8B030D-6E8A-4147-A177-3AD203B41FA5}">
                      <a16:colId xmlns:a16="http://schemas.microsoft.com/office/drawing/2014/main" val="3897902479"/>
                    </a:ext>
                  </a:extLst>
                </a:gridCol>
                <a:gridCol w="493776">
                  <a:extLst>
                    <a:ext uri="{9D8B030D-6E8A-4147-A177-3AD203B41FA5}">
                      <a16:colId xmlns:a16="http://schemas.microsoft.com/office/drawing/2014/main" val="4167708690"/>
                    </a:ext>
                  </a:extLst>
                </a:gridCol>
                <a:gridCol w="493776">
                  <a:extLst>
                    <a:ext uri="{9D8B030D-6E8A-4147-A177-3AD203B41FA5}">
                      <a16:colId xmlns:a16="http://schemas.microsoft.com/office/drawing/2014/main" val="1184922454"/>
                    </a:ext>
                  </a:extLst>
                </a:gridCol>
                <a:gridCol w="493776">
                  <a:extLst>
                    <a:ext uri="{9D8B030D-6E8A-4147-A177-3AD203B41FA5}">
                      <a16:colId xmlns:a16="http://schemas.microsoft.com/office/drawing/2014/main" val="1453110101"/>
                    </a:ext>
                  </a:extLst>
                </a:gridCol>
                <a:gridCol w="493776">
                  <a:extLst>
                    <a:ext uri="{9D8B030D-6E8A-4147-A177-3AD203B41FA5}">
                      <a16:colId xmlns:a16="http://schemas.microsoft.com/office/drawing/2014/main" val="864879896"/>
                    </a:ext>
                  </a:extLst>
                </a:gridCol>
                <a:gridCol w="493776">
                  <a:extLst>
                    <a:ext uri="{9D8B030D-6E8A-4147-A177-3AD203B41FA5}">
                      <a16:colId xmlns:a16="http://schemas.microsoft.com/office/drawing/2014/main" val="3840936947"/>
                    </a:ext>
                  </a:extLst>
                </a:gridCol>
                <a:gridCol w="493776">
                  <a:extLst>
                    <a:ext uri="{9D8B030D-6E8A-4147-A177-3AD203B41FA5}">
                      <a16:colId xmlns:a16="http://schemas.microsoft.com/office/drawing/2014/main" val="2644987612"/>
                    </a:ext>
                  </a:extLst>
                </a:gridCol>
                <a:gridCol w="493776">
                  <a:extLst>
                    <a:ext uri="{9D8B030D-6E8A-4147-A177-3AD203B41FA5}">
                      <a16:colId xmlns:a16="http://schemas.microsoft.com/office/drawing/2014/main" val="36714170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92641194"/>
                  </a:ext>
                </a:extLst>
              </a:tr>
              <a:tr h="370840">
                <a:tc>
                  <a:txBody>
                    <a:bodyPr/>
                    <a:lstStyle/>
                    <a:p>
                      <a:r>
                        <a:rPr lang="en-US" sz="1000"/>
                        <a:t>@TMNA_Services</a:t>
                      </a:r>
                    </a:p>
                  </a:txBody>
                  <a:tcPr/>
                </a:tc>
                <a:tc>
                  <a:txBody>
                    <a:bodyPr/>
                    <a:lstStyle/>
                    <a:p>
                      <a:r>
                        <a:rPr lang="en-US" sz="1000"/>
                        <a:t>106</a:t>
                      </a:r>
                    </a:p>
                  </a:txBody>
                  <a:tcPr/>
                </a:tc>
                <a:tc>
                  <a:txBody>
                    <a:bodyPr/>
                    <a:lstStyle/>
                    <a:p>
                      <a:r>
                        <a:rPr lang="en-US" sz="1000"/>
                        <a:t>1</a:t>
                      </a:r>
                    </a:p>
                  </a:txBody>
                  <a:tcPr/>
                </a:tc>
                <a:tc>
                  <a:txBody>
                    <a:bodyPr/>
                    <a:lstStyle/>
                    <a:p>
                      <a:r>
                        <a:rPr lang="en-US" sz="1000"/>
                        <a:t>16</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17</a:t>
                      </a:r>
                    </a:p>
                  </a:txBody>
                  <a:tcPr/>
                </a:tc>
                <a:tc>
                  <a:txBody>
                    <a:bodyPr/>
                    <a:lstStyle/>
                    <a:p>
                      <a:r>
                        <a:rPr lang="en-US" sz="1000"/>
                        <a:t>1</a:t>
                      </a:r>
                    </a:p>
                  </a:txBody>
                  <a:tcPr/>
                </a:tc>
                <a:tc>
                  <a:txBody>
                    <a:bodyPr/>
                    <a:lstStyle/>
                    <a:p>
                      <a:r>
                        <a:rPr lang="en-US" sz="1000"/>
                        <a:t>5</a:t>
                      </a:r>
                    </a:p>
                  </a:txBody>
                  <a:tcPr/>
                </a:tc>
                <a:tc>
                  <a:txBody>
                    <a:bodyPr/>
                    <a:lstStyle/>
                    <a:p>
                      <a:r>
                        <a:rPr lang="en-US" sz="1000"/>
                        <a:t>1.4286%</a:t>
                      </a:r>
                    </a:p>
                  </a:txBody>
                  <a:tcPr/>
                </a:tc>
                <a:tc>
                  <a:txBody>
                    <a:bodyPr/>
                    <a:lstStyle/>
                    <a:p>
                      <a:r>
                        <a:rPr lang="en-US" sz="1000"/>
                        <a:t>0.0%</a:t>
                      </a:r>
                    </a:p>
                  </a:txBody>
                  <a:tcPr/>
                </a:tc>
                <a:extLst>
                  <a:ext uri="{0D108BD9-81ED-4DB2-BD59-A6C34878D82A}">
                    <a16:rowId xmlns:a16="http://schemas.microsoft.com/office/drawing/2014/main" val="3054686395"/>
                  </a:ext>
                </a:extLst>
              </a:tr>
            </a:tbl>
          </a:graphicData>
        </a:graphic>
      </p:graphicFrame>
      <p:sp>
        <p:nvSpPr>
          <p:cNvPr id="4" name="Text Placeholder 3">
            <a:extLst>
              <a:ext uri="{FF2B5EF4-FFF2-40B4-BE49-F238E27FC236}">
                <a16:creationId xmlns:a16="http://schemas.microsoft.com/office/drawing/2014/main" id="{2C0BA0EF-14DF-466D-8CE1-D4CEF5BF389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44241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AB02-A62F-4A0B-A3A1-793F064D10E1}"/>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20D9E705-A471-40CB-9E47-67A92F34FB61}"/>
              </a:ext>
            </a:extLst>
          </p:cNvPr>
          <p:cNvGraphicFramePr>
            <a:graphicFrameLocks noGrp="1"/>
          </p:cNvGraphicFramePr>
          <p:nvPr>
            <p:ph type="chart" sz="quarter" idx="13"/>
            <p:extLst>
              <p:ext uri="{D42A27DB-BD31-4B8C-83A1-F6EECF244321}">
                <p14:modId xmlns:p14="http://schemas.microsoft.com/office/powerpoint/2010/main" val="169997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47C5D-E6BF-450D-BD00-6BF1200396D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3A21F8D-1098-46AD-8971-730BBDF7E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095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F23C6-E818-46DE-A61D-9C12029D4652}"/>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9AA76CA-AA86-4C41-90B7-73722AAD4F06}"/>
              </a:ext>
            </a:extLst>
          </p:cNvPr>
          <p:cNvGraphicFramePr>
            <a:graphicFrameLocks noGrp="1"/>
          </p:cNvGraphicFramePr>
          <p:nvPr>
            <p:ph type="chart" sz="quarter" idx="13"/>
            <p:extLst>
              <p:ext uri="{D42A27DB-BD31-4B8C-83A1-F6EECF244321}">
                <p14:modId xmlns:p14="http://schemas.microsoft.com/office/powerpoint/2010/main" val="2255283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9AEAF-C8A7-46D5-B6A1-2BC356BCF49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C74FAB1-0188-46ED-94A6-3A3B83323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9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A568-98E6-4F70-B143-5CF426986A9C}"/>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62401309-C3EC-4D29-9CF8-AF7535229259}"/>
              </a:ext>
            </a:extLst>
          </p:cNvPr>
          <p:cNvGraphicFramePr>
            <a:graphicFrameLocks noGrp="1"/>
          </p:cNvGraphicFramePr>
          <p:nvPr>
            <p:ph type="tbl" sz="quarter" idx="13"/>
            <p:extLst>
              <p:ext uri="{D42A27DB-BD31-4B8C-83A1-F6EECF244321}">
                <p14:modId xmlns:p14="http://schemas.microsoft.com/office/powerpoint/2010/main" val="250806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8543318"/>
                    </a:ext>
                  </a:extLst>
                </a:gridCol>
                <a:gridCol w="822960">
                  <a:extLst>
                    <a:ext uri="{9D8B030D-6E8A-4147-A177-3AD203B41FA5}">
                      <a16:colId xmlns:a16="http://schemas.microsoft.com/office/drawing/2014/main" val="3464149102"/>
                    </a:ext>
                  </a:extLst>
                </a:gridCol>
                <a:gridCol w="822960">
                  <a:extLst>
                    <a:ext uri="{9D8B030D-6E8A-4147-A177-3AD203B41FA5}">
                      <a16:colId xmlns:a16="http://schemas.microsoft.com/office/drawing/2014/main" val="990815446"/>
                    </a:ext>
                  </a:extLst>
                </a:gridCol>
                <a:gridCol w="822960">
                  <a:extLst>
                    <a:ext uri="{9D8B030D-6E8A-4147-A177-3AD203B41FA5}">
                      <a16:colId xmlns:a16="http://schemas.microsoft.com/office/drawing/2014/main" val="1661704782"/>
                    </a:ext>
                  </a:extLst>
                </a:gridCol>
                <a:gridCol w="822960">
                  <a:extLst>
                    <a:ext uri="{9D8B030D-6E8A-4147-A177-3AD203B41FA5}">
                      <a16:colId xmlns:a16="http://schemas.microsoft.com/office/drawing/2014/main" val="2202291452"/>
                    </a:ext>
                  </a:extLst>
                </a:gridCol>
                <a:gridCol w="822960">
                  <a:extLst>
                    <a:ext uri="{9D8B030D-6E8A-4147-A177-3AD203B41FA5}">
                      <a16:colId xmlns:a16="http://schemas.microsoft.com/office/drawing/2014/main" val="17102951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858806429"/>
                  </a:ext>
                </a:extLst>
              </a:tr>
              <a:tr h="370840">
                <a:tc>
                  <a:txBody>
                    <a:bodyPr/>
                    <a:lstStyle/>
                    <a:p>
                      <a:r>
                        <a:rPr lang="en-US" sz="1000" b="1"/>
                        <a:t>@TMNA_Services - 2017-10-25 21:33:10</a:t>
                      </a:r>
                      <a:r>
                        <a:rPr lang="en-US" sz="1000"/>
                        <a:t>
RT @PHLYINS: #PHLY teamed up with @TMNA_Services to assemble #BoxesOfHope for #cancer patients at @ChildrensPhila &amp;amp; @PennCancer! 👍🏼 #TEAMPH…</a:t>
                      </a:r>
                    </a:p>
                  </a:txBody>
                  <a:tcPr/>
                </a:tc>
                <a:tc>
                  <a:txBody>
                    <a:bodyPr/>
                    <a:lstStyle/>
                    <a:p>
                      <a:r>
                        <a:rPr lang="en-US" sz="1000"/>
                        <a:t>Yes</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32991494"/>
                  </a:ext>
                </a:extLst>
              </a:tr>
              <a:tr h="370840">
                <a:tc>
                  <a:txBody>
                    <a:bodyPr/>
                    <a:lstStyle/>
                    <a:p>
                      <a:r>
                        <a:rPr lang="en-US" sz="1000" b="1"/>
                        <a:t>@TMNA_Services - 2017-10-30 16:57:17</a:t>
                      </a:r>
                      <a:r>
                        <a:rPr lang="en-US" sz="1000"/>
                        <a:t>
WELCOME BABY ROSIE! Today we came together to celebrate a #new addition to the #TMNAS #family #babygirl #newbaby #babyshower #fun #work https://t.co/cQIIrFurPh</a:t>
                      </a:r>
                    </a:p>
                  </a:txBody>
                  <a:tcPr/>
                </a:tc>
                <a:tc>
                  <a:txBody>
                    <a:bodyPr/>
                    <a:lstStyle/>
                    <a:p>
                      <a:r>
                        <a:rPr lang="en-US" sz="1000"/>
                        <a:t>No</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3.8095%</a:t>
                      </a:r>
                    </a:p>
                  </a:txBody>
                  <a:tcPr/>
                </a:tc>
                <a:extLst>
                  <a:ext uri="{0D108BD9-81ED-4DB2-BD59-A6C34878D82A}">
                    <a16:rowId xmlns:a16="http://schemas.microsoft.com/office/drawing/2014/main" val="1704983048"/>
                  </a:ext>
                </a:extLst>
              </a:tr>
              <a:tr h="370840">
                <a:tc>
                  <a:txBody>
                    <a:bodyPr/>
                    <a:lstStyle/>
                    <a:p>
                      <a:r>
                        <a:rPr lang="en-US" sz="1000" b="1"/>
                        <a:t>@TMNA_Services - 2017-10-12 17:10:05</a:t>
                      </a:r>
                      <a:r>
                        <a:rPr lang="en-US" sz="1000"/>
                        <a:t>
Summer/ Winter Farm Share items came in yesterday. Try this great Acorn Squash Alfredo recipe from @yummly https://t.co/3w461HH34J #food https://t.co/gsABdYBs7J</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1.9231%</a:t>
                      </a:r>
                    </a:p>
                  </a:txBody>
                  <a:tcPr/>
                </a:tc>
                <a:extLst>
                  <a:ext uri="{0D108BD9-81ED-4DB2-BD59-A6C34878D82A}">
                    <a16:rowId xmlns:a16="http://schemas.microsoft.com/office/drawing/2014/main" val="3540677950"/>
                  </a:ext>
                </a:extLst>
              </a:tr>
            </a:tbl>
          </a:graphicData>
        </a:graphic>
      </p:graphicFrame>
      <p:sp>
        <p:nvSpPr>
          <p:cNvPr id="4" name="Text Placeholder 3">
            <a:extLst>
              <a:ext uri="{FF2B5EF4-FFF2-40B4-BE49-F238E27FC236}">
                <a16:creationId xmlns:a16="http://schemas.microsoft.com/office/drawing/2014/main" id="{1A8D9E8F-AD1C-4526-A6BB-7CB814A2E4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53251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1AB6E-50BA-4312-90C4-DA93697DB2BB}"/>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96A8288-2EBA-413B-BCC3-B886D303EE50}"/>
              </a:ext>
            </a:extLst>
          </p:cNvPr>
          <p:cNvGraphicFramePr>
            <a:graphicFrameLocks noGrp="1"/>
          </p:cNvGraphicFramePr>
          <p:nvPr>
            <p:ph type="tbl" sz="quarter" idx="13"/>
            <p:extLst>
              <p:ext uri="{D42A27DB-BD31-4B8C-83A1-F6EECF244321}">
                <p14:modId xmlns:p14="http://schemas.microsoft.com/office/powerpoint/2010/main" val="230532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3052062"/>
                    </a:ext>
                  </a:extLst>
                </a:gridCol>
                <a:gridCol w="1069848">
                  <a:extLst>
                    <a:ext uri="{9D8B030D-6E8A-4147-A177-3AD203B41FA5}">
                      <a16:colId xmlns:a16="http://schemas.microsoft.com/office/drawing/2014/main" val="3980763146"/>
                    </a:ext>
                  </a:extLst>
                </a:gridCol>
                <a:gridCol w="1069848">
                  <a:extLst>
                    <a:ext uri="{9D8B030D-6E8A-4147-A177-3AD203B41FA5}">
                      <a16:colId xmlns:a16="http://schemas.microsoft.com/office/drawing/2014/main" val="1355987050"/>
                    </a:ext>
                  </a:extLst>
                </a:gridCol>
                <a:gridCol w="1069848">
                  <a:extLst>
                    <a:ext uri="{9D8B030D-6E8A-4147-A177-3AD203B41FA5}">
                      <a16:colId xmlns:a16="http://schemas.microsoft.com/office/drawing/2014/main" val="2725884166"/>
                    </a:ext>
                  </a:extLst>
                </a:gridCol>
                <a:gridCol w="1069848">
                  <a:extLst>
                    <a:ext uri="{9D8B030D-6E8A-4147-A177-3AD203B41FA5}">
                      <a16:colId xmlns:a16="http://schemas.microsoft.com/office/drawing/2014/main" val="2173067080"/>
                    </a:ext>
                  </a:extLst>
                </a:gridCol>
                <a:gridCol w="1069848">
                  <a:extLst>
                    <a:ext uri="{9D8B030D-6E8A-4147-A177-3AD203B41FA5}">
                      <a16:colId xmlns:a16="http://schemas.microsoft.com/office/drawing/2014/main" val="1990807401"/>
                    </a:ext>
                  </a:extLst>
                </a:gridCol>
                <a:gridCol w="1069848">
                  <a:extLst>
                    <a:ext uri="{9D8B030D-6E8A-4147-A177-3AD203B41FA5}">
                      <a16:colId xmlns:a16="http://schemas.microsoft.com/office/drawing/2014/main" val="36289331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0033088"/>
                  </a:ext>
                </a:extLst>
              </a:tr>
              <a:tr h="370840">
                <a:tc>
                  <a:txBody>
                    <a:bodyPr/>
                    <a:lstStyle/>
                    <a:p>
                      <a:r>
                        <a:rPr lang="en-US" sz="1000"/>
                        <a:t>TMNA Services, LLC. (TMNAS)</a:t>
                      </a:r>
                    </a:p>
                  </a:txBody>
                  <a:tcPr/>
                </a:tc>
                <a:tc>
                  <a:txBody>
                    <a:bodyPr/>
                    <a:lstStyle/>
                    <a:p>
                      <a:r>
                        <a:rPr lang="en-US" sz="1000"/>
                        <a:t>2768</a:t>
                      </a:r>
                    </a:p>
                  </a:txBody>
                  <a:tcPr/>
                </a:tc>
                <a:tc>
                  <a:txBody>
                    <a:bodyPr/>
                    <a:lstStyle/>
                    <a:p>
                      <a:r>
                        <a:rPr lang="en-US" sz="1000"/>
                        <a:t>35</a:t>
                      </a:r>
                    </a:p>
                  </a:txBody>
                  <a:tcPr/>
                </a:tc>
                <a:tc>
                  <a:txBody>
                    <a:bodyPr/>
                    <a:lstStyle/>
                    <a:p>
                      <a:r>
                        <a:rPr lang="en-US" sz="1000"/>
                        <a:t>14</a:t>
                      </a:r>
                    </a:p>
                  </a:txBody>
                  <a:tcPr/>
                </a:tc>
                <a:tc>
                  <a:txBody>
                    <a:bodyPr/>
                    <a:lstStyle/>
                    <a:p>
                      <a:r>
                        <a:rPr lang="en-US" sz="1000"/>
                        <a:t>338</a:t>
                      </a:r>
                    </a:p>
                  </a:txBody>
                  <a:tcPr/>
                </a:tc>
                <a:tc>
                  <a:txBody>
                    <a:bodyPr/>
                    <a:lstStyle/>
                    <a:p>
                      <a:r>
                        <a:rPr lang="en-US" sz="1000"/>
                        <a:t>6</a:t>
                      </a:r>
                    </a:p>
                  </a:txBody>
                  <a:tcPr/>
                </a:tc>
                <a:tc>
                  <a:txBody>
                    <a:bodyPr/>
                    <a:lstStyle/>
                    <a:p>
                      <a:r>
                        <a:rPr lang="en-US" sz="1000"/>
                        <a:t>0.8935%</a:t>
                      </a:r>
                    </a:p>
                  </a:txBody>
                  <a:tcPr/>
                </a:tc>
                <a:extLst>
                  <a:ext uri="{0D108BD9-81ED-4DB2-BD59-A6C34878D82A}">
                    <a16:rowId xmlns:a16="http://schemas.microsoft.com/office/drawing/2014/main" val="3114710319"/>
                  </a:ext>
                </a:extLst>
              </a:tr>
            </a:tbl>
          </a:graphicData>
        </a:graphic>
      </p:graphicFrame>
      <p:sp>
        <p:nvSpPr>
          <p:cNvPr id="4" name="Text Placeholder 3">
            <a:extLst>
              <a:ext uri="{FF2B5EF4-FFF2-40B4-BE49-F238E27FC236}">
                <a16:creationId xmlns:a16="http://schemas.microsoft.com/office/drawing/2014/main" id="{4E7427DC-5F6D-485C-A48E-C211B6AAD6F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83348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868A6-65EF-4086-9792-9F6497BF0669}"/>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7186D8EB-6F17-4B6C-994A-273684D86261}"/>
              </a:ext>
            </a:extLst>
          </p:cNvPr>
          <p:cNvGraphicFramePr>
            <a:graphicFrameLocks noGrp="1"/>
          </p:cNvGraphicFramePr>
          <p:nvPr>
            <p:ph type="chart" sz="quarter" idx="13"/>
            <p:extLst>
              <p:ext uri="{D42A27DB-BD31-4B8C-83A1-F6EECF244321}">
                <p14:modId xmlns:p14="http://schemas.microsoft.com/office/powerpoint/2010/main" val="326088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9A6D3-8514-4490-8279-661092C1F74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3B16689-F4D5-42C9-A76A-5EA9C7C01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577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136A-14AC-4DF2-BAC1-29AAD50B81EB}"/>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2776A9CB-B717-45A7-A57D-9A187C0391F7}"/>
              </a:ext>
            </a:extLst>
          </p:cNvPr>
          <p:cNvGraphicFramePr>
            <a:graphicFrameLocks noGrp="1"/>
          </p:cNvGraphicFramePr>
          <p:nvPr>
            <p:ph type="chart" sz="quarter" idx="13"/>
            <p:extLst>
              <p:ext uri="{D42A27DB-BD31-4B8C-83A1-F6EECF244321}">
                <p14:modId xmlns:p14="http://schemas.microsoft.com/office/powerpoint/2010/main" val="1744752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99010-DFE6-45E1-A8A4-CF00B10A4C5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105A2A7-AE44-46CD-9D3B-4936A04147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56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7241-0327-44F9-96E1-6C9AB9CC12B0}"/>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D074DBC7-5C69-4332-9BB1-FDA7D14A93B5}"/>
              </a:ext>
            </a:extLst>
          </p:cNvPr>
          <p:cNvGraphicFramePr>
            <a:graphicFrameLocks noGrp="1"/>
          </p:cNvGraphicFramePr>
          <p:nvPr>
            <p:ph type="tbl" sz="quarter" idx="13"/>
            <p:extLst>
              <p:ext uri="{D42A27DB-BD31-4B8C-83A1-F6EECF244321}">
                <p14:modId xmlns:p14="http://schemas.microsoft.com/office/powerpoint/2010/main" val="89411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9822072"/>
                    </a:ext>
                  </a:extLst>
                </a:gridCol>
                <a:gridCol w="987552">
                  <a:extLst>
                    <a:ext uri="{9D8B030D-6E8A-4147-A177-3AD203B41FA5}">
                      <a16:colId xmlns:a16="http://schemas.microsoft.com/office/drawing/2014/main" val="223559130"/>
                    </a:ext>
                  </a:extLst>
                </a:gridCol>
                <a:gridCol w="987552">
                  <a:extLst>
                    <a:ext uri="{9D8B030D-6E8A-4147-A177-3AD203B41FA5}">
                      <a16:colId xmlns:a16="http://schemas.microsoft.com/office/drawing/2014/main" val="2647971357"/>
                    </a:ext>
                  </a:extLst>
                </a:gridCol>
                <a:gridCol w="987552">
                  <a:extLst>
                    <a:ext uri="{9D8B030D-6E8A-4147-A177-3AD203B41FA5}">
                      <a16:colId xmlns:a16="http://schemas.microsoft.com/office/drawing/2014/main" val="143954755"/>
                    </a:ext>
                  </a:extLst>
                </a:gridCol>
                <a:gridCol w="987552">
                  <a:extLst>
                    <a:ext uri="{9D8B030D-6E8A-4147-A177-3AD203B41FA5}">
                      <a16:colId xmlns:a16="http://schemas.microsoft.com/office/drawing/2014/main" val="43163882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8112411"/>
                  </a:ext>
                </a:extLst>
              </a:tr>
              <a:tr h="370840">
                <a:tc>
                  <a:txBody>
                    <a:bodyPr/>
                    <a:lstStyle/>
                    <a:p>
                      <a:r>
                        <a:rPr lang="en-US" sz="1000" b="1"/>
                        <a:t>TMNA Services, LLC. (TMNAS) - 2017-10-23 10:25:39</a:t>
                      </a:r>
                      <a:r>
                        <a:rPr lang="en-US" sz="1000"/>
                        <a:t>
On Friday, TMNAS and @Philadelphia Insurance Companies worked together to assemble 100 Boxes of Hope to brighten the days of adults and children with cancer. The boxes will be delivered to individuals in various local hospitals and @Children's Hospital of Philadelphia by Bringing Hope Home, a non-profit organization that helps families with cancer through financial and emotional support.  </a:t>
                      </a:r>
                    </a:p>
                  </a:txBody>
                  <a:tcPr/>
                </a:tc>
                <a:tc>
                  <a:txBody>
                    <a:bodyPr/>
                    <a:lstStyle/>
                    <a:p>
                      <a:r>
                        <a:rPr lang="en-US" sz="1000"/>
                        <a:t>51</a:t>
                      </a:r>
                    </a:p>
                  </a:txBody>
                  <a:tcPr/>
                </a:tc>
                <a:tc>
                  <a:txBody>
                    <a:bodyPr/>
                    <a:lstStyle/>
                    <a:p>
                      <a:r>
                        <a:rPr lang="en-US" sz="1000"/>
                        <a:t>0</a:t>
                      </a:r>
                    </a:p>
                  </a:txBody>
                  <a:tcPr/>
                </a:tc>
                <a:tc>
                  <a:txBody>
                    <a:bodyPr/>
                    <a:lstStyle/>
                    <a:p>
                      <a:r>
                        <a:rPr lang="en-US" sz="1000"/>
                        <a:t>1.8505%</a:t>
                      </a:r>
                    </a:p>
                  </a:txBody>
                  <a:tcPr/>
                </a:tc>
                <a:tc>
                  <a:txBody>
                    <a:bodyPr/>
                    <a:lstStyle/>
                    <a:p>
                      <a:r>
                        <a:rPr lang="en-US" sz="1000"/>
                        <a:t>Photo</a:t>
                      </a:r>
                    </a:p>
                  </a:txBody>
                  <a:tcPr/>
                </a:tc>
                <a:extLst>
                  <a:ext uri="{0D108BD9-81ED-4DB2-BD59-A6C34878D82A}">
                    <a16:rowId xmlns:a16="http://schemas.microsoft.com/office/drawing/2014/main" val="2576063078"/>
                  </a:ext>
                </a:extLst>
              </a:tr>
              <a:tr h="370840">
                <a:tc>
                  <a:txBody>
                    <a:bodyPr/>
                    <a:lstStyle/>
                    <a:p>
                      <a:r>
                        <a:rPr lang="en-US" sz="1000" b="1"/>
                        <a:t>TMNA Services, LLC. (TMNAS) - 2017-10-27 15:17:38</a:t>
                      </a:r>
                      <a:r>
                        <a:rPr lang="en-US" sz="1000"/>
                        <a:t>
We are wishing Lynn Goldberg (Chief Compliance and Regulatory Officer and AVP, Legal) a Happy Retirement.  Lynn joined our sister company Tokio Marine America  in October of 2003 as Senior Counsel and in January 2012 Lynn joined the TMNAS family as Chief Compliance &amp; Regulatory Officer. 
Lynn - We will miss working with you and truly appreciate everything you have accomplished with TMA and TMNAS.  Happy Retirement! </a:t>
                      </a:r>
                    </a:p>
                  </a:txBody>
                  <a:tcPr/>
                </a:tc>
                <a:tc>
                  <a:txBody>
                    <a:bodyPr/>
                    <a:lstStyle/>
                    <a:p>
                      <a:r>
                        <a:rPr lang="en-US" sz="1000"/>
                        <a:t>43</a:t>
                      </a:r>
                    </a:p>
                  </a:txBody>
                  <a:tcPr/>
                </a:tc>
                <a:tc>
                  <a:txBody>
                    <a:bodyPr/>
                    <a:lstStyle/>
                    <a:p>
                      <a:r>
                        <a:rPr lang="en-US" sz="1000"/>
                        <a:t>5</a:t>
                      </a:r>
                    </a:p>
                  </a:txBody>
                  <a:tcPr/>
                </a:tc>
                <a:tc>
                  <a:txBody>
                    <a:bodyPr/>
                    <a:lstStyle/>
                    <a:p>
                      <a:r>
                        <a:rPr lang="en-US" sz="1000"/>
                        <a:t>1.7391%</a:t>
                      </a:r>
                    </a:p>
                  </a:txBody>
                  <a:tcPr/>
                </a:tc>
                <a:tc>
                  <a:txBody>
                    <a:bodyPr/>
                    <a:lstStyle/>
                    <a:p>
                      <a:r>
                        <a:rPr lang="en-US" sz="1000"/>
                        <a:t>Photo</a:t>
                      </a:r>
                    </a:p>
                  </a:txBody>
                  <a:tcPr/>
                </a:tc>
                <a:extLst>
                  <a:ext uri="{0D108BD9-81ED-4DB2-BD59-A6C34878D82A}">
                    <a16:rowId xmlns:a16="http://schemas.microsoft.com/office/drawing/2014/main" val="1200945138"/>
                  </a:ext>
                </a:extLst>
              </a:tr>
              <a:tr h="370840">
                <a:tc>
                  <a:txBody>
                    <a:bodyPr/>
                    <a:lstStyle/>
                    <a:p>
                      <a:r>
                        <a:rPr lang="en-US" sz="1000" b="1"/>
                        <a:t>TMNA Services, LLC. (TMNAS) - 2017-10-09 14:38:13</a:t>
                      </a:r>
                      <a:r>
                        <a:rPr lang="en-US" sz="1000"/>
                        <a:t>
On Saturday, 10/7, we participated in the 16th annual Philadelphia Dragon Boat Festival. This is our company's 4th year racing down the Schuylkill!  Three races total,  great day and perfect weather!</a:t>
                      </a:r>
                    </a:p>
                  </a:txBody>
                  <a:tcPr/>
                </a:tc>
                <a:tc>
                  <a:txBody>
                    <a:bodyPr/>
                    <a:lstStyle/>
                    <a:p>
                      <a:r>
                        <a:rPr lang="en-US" sz="1000"/>
                        <a:t>46</a:t>
                      </a:r>
                    </a:p>
                  </a:txBody>
                  <a:tcPr/>
                </a:tc>
                <a:tc>
                  <a:txBody>
                    <a:bodyPr/>
                    <a:lstStyle/>
                    <a:p>
                      <a:r>
                        <a:rPr lang="en-US" sz="1000"/>
                        <a:t>0</a:t>
                      </a:r>
                    </a:p>
                  </a:txBody>
                  <a:tcPr/>
                </a:tc>
                <a:tc>
                  <a:txBody>
                    <a:bodyPr/>
                    <a:lstStyle/>
                    <a:p>
                      <a:r>
                        <a:rPr lang="en-US" sz="1000"/>
                        <a:t>1.6770%</a:t>
                      </a:r>
                    </a:p>
                  </a:txBody>
                  <a:tcPr/>
                </a:tc>
                <a:tc>
                  <a:txBody>
                    <a:bodyPr/>
                    <a:lstStyle/>
                    <a:p>
                      <a:r>
                        <a:rPr lang="en-US" sz="1000"/>
                        <a:t>Photo</a:t>
                      </a:r>
                    </a:p>
                  </a:txBody>
                  <a:tcPr/>
                </a:tc>
                <a:extLst>
                  <a:ext uri="{0D108BD9-81ED-4DB2-BD59-A6C34878D82A}">
                    <a16:rowId xmlns:a16="http://schemas.microsoft.com/office/drawing/2014/main" val="4272990059"/>
                  </a:ext>
                </a:extLst>
              </a:tr>
            </a:tbl>
          </a:graphicData>
        </a:graphic>
      </p:graphicFrame>
      <p:sp>
        <p:nvSpPr>
          <p:cNvPr id="4" name="Text Placeholder 3">
            <a:extLst>
              <a:ext uri="{FF2B5EF4-FFF2-40B4-BE49-F238E27FC236}">
                <a16:creationId xmlns:a16="http://schemas.microsoft.com/office/drawing/2014/main" id="{C8816502-A4B8-4317-84D6-E542F045C1D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49358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ED2DE-C9C8-45DA-AAE7-CBC88A3B35A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26192297-B9E3-4475-9DDE-A9052B9E8669}"/>
              </a:ext>
            </a:extLst>
          </p:cNvPr>
          <p:cNvGraphicFramePr>
            <a:graphicFrameLocks noGrp="1"/>
          </p:cNvGraphicFramePr>
          <p:nvPr>
            <p:ph type="tbl" sz="quarter" idx="13"/>
            <p:extLst>
              <p:ext uri="{D42A27DB-BD31-4B8C-83A1-F6EECF244321}">
                <p14:modId xmlns:p14="http://schemas.microsoft.com/office/powerpoint/2010/main" val="328643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8539837"/>
                    </a:ext>
                  </a:extLst>
                </a:gridCol>
                <a:gridCol w="699516">
                  <a:extLst>
                    <a:ext uri="{9D8B030D-6E8A-4147-A177-3AD203B41FA5}">
                      <a16:colId xmlns:a16="http://schemas.microsoft.com/office/drawing/2014/main" val="1344037594"/>
                    </a:ext>
                  </a:extLst>
                </a:gridCol>
                <a:gridCol w="699516">
                  <a:extLst>
                    <a:ext uri="{9D8B030D-6E8A-4147-A177-3AD203B41FA5}">
                      <a16:colId xmlns:a16="http://schemas.microsoft.com/office/drawing/2014/main" val="1290448464"/>
                    </a:ext>
                  </a:extLst>
                </a:gridCol>
                <a:gridCol w="658368">
                  <a:extLst>
                    <a:ext uri="{9D8B030D-6E8A-4147-A177-3AD203B41FA5}">
                      <a16:colId xmlns:a16="http://schemas.microsoft.com/office/drawing/2014/main" val="2480011059"/>
                    </a:ext>
                  </a:extLst>
                </a:gridCol>
                <a:gridCol w="658368">
                  <a:extLst>
                    <a:ext uri="{9D8B030D-6E8A-4147-A177-3AD203B41FA5}">
                      <a16:colId xmlns:a16="http://schemas.microsoft.com/office/drawing/2014/main" val="1022792872"/>
                    </a:ext>
                  </a:extLst>
                </a:gridCol>
                <a:gridCol w="658368">
                  <a:extLst>
                    <a:ext uri="{9D8B030D-6E8A-4147-A177-3AD203B41FA5}">
                      <a16:colId xmlns:a16="http://schemas.microsoft.com/office/drawing/2014/main" val="1196607842"/>
                    </a:ext>
                  </a:extLst>
                </a:gridCol>
                <a:gridCol w="699516">
                  <a:extLst>
                    <a:ext uri="{9D8B030D-6E8A-4147-A177-3AD203B41FA5}">
                      <a16:colId xmlns:a16="http://schemas.microsoft.com/office/drawing/2014/main" val="2802968086"/>
                    </a:ext>
                  </a:extLst>
                </a:gridCol>
                <a:gridCol w="699516">
                  <a:extLst>
                    <a:ext uri="{9D8B030D-6E8A-4147-A177-3AD203B41FA5}">
                      <a16:colId xmlns:a16="http://schemas.microsoft.com/office/drawing/2014/main" val="2823688294"/>
                    </a:ext>
                  </a:extLst>
                </a:gridCol>
                <a:gridCol w="699516">
                  <a:extLst>
                    <a:ext uri="{9D8B030D-6E8A-4147-A177-3AD203B41FA5}">
                      <a16:colId xmlns:a16="http://schemas.microsoft.com/office/drawing/2014/main" val="786563858"/>
                    </a:ext>
                  </a:extLst>
                </a:gridCol>
                <a:gridCol w="658368">
                  <a:extLst>
                    <a:ext uri="{9D8B030D-6E8A-4147-A177-3AD203B41FA5}">
                      <a16:colId xmlns:a16="http://schemas.microsoft.com/office/drawing/2014/main" val="6023563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21165841"/>
                  </a:ext>
                </a:extLst>
              </a:tr>
              <a:tr h="370840">
                <a:tc>
                  <a:txBody>
                    <a:bodyPr/>
                    <a:lstStyle/>
                    <a:p>
                      <a:r>
                        <a:rPr lang="en-US" sz="1000"/>
                        <a:t>tmna_services (TMNAS)</a:t>
                      </a:r>
                    </a:p>
                  </a:txBody>
                  <a:tcPr/>
                </a:tc>
                <a:tc>
                  <a:txBody>
                    <a:bodyPr/>
                    <a:lstStyle/>
                    <a:p>
                      <a:r>
                        <a:rPr lang="en-US" sz="1000"/>
                        <a:t>214</a:t>
                      </a:r>
                    </a:p>
                  </a:txBody>
                  <a:tcPr/>
                </a:tc>
                <a:tc>
                  <a:txBody>
                    <a:bodyPr/>
                    <a:lstStyle/>
                    <a:p>
                      <a:r>
                        <a:rPr lang="en-US" sz="1000"/>
                        <a:t>10</a:t>
                      </a:r>
                    </a:p>
                  </a:txBody>
                  <a:tcPr/>
                </a:tc>
                <a:tc>
                  <a:txBody>
                    <a:bodyPr/>
                    <a:lstStyle/>
                    <a:p>
                      <a:r>
                        <a:rPr lang="en-US" sz="1000"/>
                        <a:t>8</a:t>
                      </a:r>
                    </a:p>
                  </a:txBody>
                  <a:tcPr/>
                </a:tc>
                <a:tc>
                  <a:txBody>
                    <a:bodyPr/>
                    <a:lstStyle/>
                    <a:p>
                      <a:r>
                        <a:rPr lang="en-US" sz="1000"/>
                        <a:t>2</a:t>
                      </a:r>
                    </a:p>
                  </a:txBody>
                  <a:tcPr/>
                </a:tc>
                <a:tc>
                  <a:txBody>
                    <a:bodyPr/>
                    <a:lstStyle/>
                    <a:p>
                      <a:r>
                        <a:rPr lang="en-US" sz="1000"/>
                        <a:t>6</a:t>
                      </a:r>
                    </a:p>
                  </a:txBody>
                  <a:tcPr/>
                </a:tc>
                <a:tc>
                  <a:txBody>
                    <a:bodyPr/>
                    <a:lstStyle/>
                    <a:p>
                      <a:r>
                        <a:rPr lang="en-US" sz="1000"/>
                        <a:t>16</a:t>
                      </a:r>
                    </a:p>
                  </a:txBody>
                  <a:tcPr/>
                </a:tc>
                <a:tc>
                  <a:txBody>
                    <a:bodyPr/>
                    <a:lstStyle/>
                    <a:p>
                      <a:r>
                        <a:rPr lang="en-US" sz="1000"/>
                        <a:t>409</a:t>
                      </a:r>
                    </a:p>
                  </a:txBody>
                  <a:tcPr/>
                </a:tc>
                <a:tc>
                  <a:txBody>
                    <a:bodyPr/>
                    <a:lstStyle/>
                    <a:p>
                      <a:r>
                        <a:rPr lang="en-US" sz="1000"/>
                        <a:t>9</a:t>
                      </a:r>
                    </a:p>
                  </a:txBody>
                  <a:tcPr/>
                </a:tc>
                <a:tc>
                  <a:txBody>
                    <a:bodyPr/>
                    <a:lstStyle/>
                    <a:p>
                      <a:r>
                        <a:rPr lang="en-US" sz="1000"/>
                        <a:t>12.5000%</a:t>
                      </a:r>
                    </a:p>
                  </a:txBody>
                  <a:tcPr/>
                </a:tc>
                <a:extLst>
                  <a:ext uri="{0D108BD9-81ED-4DB2-BD59-A6C34878D82A}">
                    <a16:rowId xmlns:a16="http://schemas.microsoft.com/office/drawing/2014/main" val="2133023717"/>
                  </a:ext>
                </a:extLst>
              </a:tr>
            </a:tbl>
          </a:graphicData>
        </a:graphic>
      </p:graphicFrame>
      <p:sp>
        <p:nvSpPr>
          <p:cNvPr id="4" name="Text Placeholder 3">
            <a:extLst>
              <a:ext uri="{FF2B5EF4-FFF2-40B4-BE49-F238E27FC236}">
                <a16:creationId xmlns:a16="http://schemas.microsoft.com/office/drawing/2014/main" id="{4BC45128-3A8D-4AE9-BB73-481B788F8F9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80453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C7C95-D30A-4007-8F72-C1D4F5FE2D0E}"/>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DEC7AD2F-271A-4AB0-940B-8A8674AFFA01}"/>
              </a:ext>
            </a:extLst>
          </p:cNvPr>
          <p:cNvGraphicFramePr>
            <a:graphicFrameLocks noGrp="1"/>
          </p:cNvGraphicFramePr>
          <p:nvPr>
            <p:ph type="chart" sz="quarter" idx="13"/>
            <p:extLst>
              <p:ext uri="{D42A27DB-BD31-4B8C-83A1-F6EECF244321}">
                <p14:modId xmlns:p14="http://schemas.microsoft.com/office/powerpoint/2010/main" val="616252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C24CD-B3A7-4E88-8B1E-CAB9FF54E4B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C7B1C55-0207-40F7-B2D7-1B10B1E8B7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309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A053-AE1B-4870-AA6C-5CF4452CCC0A}"/>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757BC8E5-957A-42ED-933D-61100108F33C}"/>
              </a:ext>
            </a:extLst>
          </p:cNvPr>
          <p:cNvGraphicFramePr>
            <a:graphicFrameLocks noGrp="1"/>
          </p:cNvGraphicFramePr>
          <p:nvPr>
            <p:ph type="chart" sz="quarter" idx="13"/>
            <p:extLst>
              <p:ext uri="{D42A27DB-BD31-4B8C-83A1-F6EECF244321}">
                <p14:modId xmlns:p14="http://schemas.microsoft.com/office/powerpoint/2010/main" val="2112647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5F6BF-86AF-4710-9F1E-3230BE3314A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ADD64EE-A85A-4F50-A06B-DD464C773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0650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07A74-5FDC-4BBE-AAA9-53937F0BEA1E}"/>
              </a:ext>
            </a:extLst>
          </p:cNvPr>
          <p:cNvSpPr>
            <a:spLocks noGrp="1"/>
          </p:cNvSpPr>
          <p:nvPr>
            <p:ph type="title"/>
          </p:nvPr>
        </p:nvSpPr>
        <p:spPr/>
        <p:txBody>
          <a:bodyPr/>
          <a:lstStyle/>
          <a:p>
            <a:r>
              <a:rPr lang="en-US"/>
              <a:t>Top Instagram Posts Table - 1 of 2</a:t>
            </a:r>
          </a:p>
        </p:txBody>
      </p:sp>
      <p:graphicFrame>
        <p:nvGraphicFramePr>
          <p:cNvPr id="5" name="Table Placeholder 4">
            <a:extLst>
              <a:ext uri="{FF2B5EF4-FFF2-40B4-BE49-F238E27FC236}">
                <a16:creationId xmlns:a16="http://schemas.microsoft.com/office/drawing/2014/main" id="{9BEA0EBA-25C0-487E-BE66-C752FB2F2AAC}"/>
              </a:ext>
            </a:extLst>
          </p:cNvPr>
          <p:cNvGraphicFramePr>
            <a:graphicFrameLocks noGrp="1"/>
          </p:cNvGraphicFramePr>
          <p:nvPr>
            <p:ph type="tbl" sz="quarter" idx="13"/>
            <p:extLst>
              <p:ext uri="{D42A27DB-BD31-4B8C-83A1-F6EECF244321}">
                <p14:modId xmlns:p14="http://schemas.microsoft.com/office/powerpoint/2010/main" val="3298725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7692589"/>
                    </a:ext>
                  </a:extLst>
                </a:gridCol>
                <a:gridCol w="987552">
                  <a:extLst>
                    <a:ext uri="{9D8B030D-6E8A-4147-A177-3AD203B41FA5}">
                      <a16:colId xmlns:a16="http://schemas.microsoft.com/office/drawing/2014/main" val="3632468461"/>
                    </a:ext>
                  </a:extLst>
                </a:gridCol>
                <a:gridCol w="987552">
                  <a:extLst>
                    <a:ext uri="{9D8B030D-6E8A-4147-A177-3AD203B41FA5}">
                      <a16:colId xmlns:a16="http://schemas.microsoft.com/office/drawing/2014/main" val="4215381768"/>
                    </a:ext>
                  </a:extLst>
                </a:gridCol>
                <a:gridCol w="987552">
                  <a:extLst>
                    <a:ext uri="{9D8B030D-6E8A-4147-A177-3AD203B41FA5}">
                      <a16:colId xmlns:a16="http://schemas.microsoft.com/office/drawing/2014/main" val="3944485173"/>
                    </a:ext>
                  </a:extLst>
                </a:gridCol>
                <a:gridCol w="987552">
                  <a:extLst>
                    <a:ext uri="{9D8B030D-6E8A-4147-A177-3AD203B41FA5}">
                      <a16:colId xmlns:a16="http://schemas.microsoft.com/office/drawing/2014/main" val="294575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763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- 2017-10-09 16:31:45</a:t>
                      </a:r>
                      <a:r>
                        <a:rPr kumimoji="0" lang="en-US" sz="1000" b="0" i="0" u="none" strike="noStrike" kern="1200" cap="none" spc="0" normalizeH="0" baseline="0" noProof="0">
                          <a:ln>
                            <a:noFill/>
                          </a:ln>
                          <a:solidFill>
                            <a:prstClr val="black"/>
                          </a:solidFill>
                          <a:effectLst/>
                          <a:uLnTx/>
                          <a:uFillTx/>
                          <a:latin typeface="+mn-lt"/>
                          <a:ea typeface="+mn-ea"/>
                          <a:cs typeface="+mn-cs"/>
                        </a:rPr>
                        <a:t>
On Saturday the TMNAS Dragon Boat team raced for the 16th annual @phillydragonboat Festival! We placed 2nd in our second race and 3rd in our third race!! Help us congratulate our #team .
.
#dragonboat #race #fun #2017 #boats #work #TMNAS #hardwork #motivation #Monday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932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- 2017-10-18 16:27:59</a:t>
                      </a:r>
                      <a:r>
                        <a:rPr kumimoji="0" lang="en-US" sz="1000" b="0" i="0" u="none" strike="noStrike" kern="1200" cap="none" spc="0" normalizeH="0" baseline="0" noProof="0">
                          <a:ln>
                            <a:noFill/>
                          </a:ln>
                          <a:solidFill>
                            <a:prstClr val="black"/>
                          </a:solidFill>
                          <a:effectLst/>
                          <a:uLnTx/>
                          <a:uFillTx/>
                          <a:latin typeface="+mn-lt"/>
                          <a:ea typeface="+mn-ea"/>
                          <a:cs typeface="+mn-cs"/>
                        </a:rPr>
                        <a:t>
The 2016-2017 Next Generation Cohort took to the streets of NYC yesterday for a unique learning activity.. we love to see the creative talents of our TMNAS and collective group company employees!
.
.
#NYC #leadership #program #2016 #2017 #picoftheday #graffiti #art #fun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014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- 2017-10-06 16:57:00</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enjoyed “Building Trust” for this year’s Customer Service Week. From teaming up with our co-workers to build structures out of Legos and K’Nex to testing our knowledge with customer service-themed Family Feud, here’s a look at some of our activities throughout the week. How did you celebrate Customer Service Week?
#customerservice #2017 #work #fun #familyfeud #games #careers #service #picoftheday #TMNAS #trust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66518"/>
                  </a:ext>
                </a:extLst>
              </a:tr>
            </a:tbl>
          </a:graphicData>
        </a:graphic>
      </p:graphicFrame>
      <p:sp>
        <p:nvSpPr>
          <p:cNvPr id="4" name="Text Placeholder 3">
            <a:extLst>
              <a:ext uri="{FF2B5EF4-FFF2-40B4-BE49-F238E27FC236}">
                <a16:creationId xmlns:a16="http://schemas.microsoft.com/office/drawing/2014/main" id="{93F1357F-633D-4135-B94A-77839D116FF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18846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43B63-0472-4043-974D-8C564ECFBB0D}"/>
              </a:ext>
            </a:extLst>
          </p:cNvPr>
          <p:cNvSpPr>
            <a:spLocks noGrp="1"/>
          </p:cNvSpPr>
          <p:nvPr>
            <p:ph type="title"/>
          </p:nvPr>
        </p:nvSpPr>
        <p:spPr/>
        <p:txBody>
          <a:bodyPr/>
          <a:lstStyle/>
          <a:p>
            <a:r>
              <a:rPr lang="en-US"/>
              <a:t>Top Instagram Posts Table - 2 of 2</a:t>
            </a:r>
          </a:p>
        </p:txBody>
      </p:sp>
      <p:graphicFrame>
        <p:nvGraphicFramePr>
          <p:cNvPr id="5" name="Table Placeholder 4">
            <a:extLst>
              <a:ext uri="{FF2B5EF4-FFF2-40B4-BE49-F238E27FC236}">
                <a16:creationId xmlns:a16="http://schemas.microsoft.com/office/drawing/2014/main" id="{945524ED-1CA4-439C-8CC1-C86937708041}"/>
              </a:ext>
            </a:extLst>
          </p:cNvPr>
          <p:cNvGraphicFramePr>
            <a:graphicFrameLocks noGrp="1"/>
          </p:cNvGraphicFramePr>
          <p:nvPr>
            <p:ph type="tbl" sz="quarter" idx="13"/>
            <p:extLst>
              <p:ext uri="{D42A27DB-BD31-4B8C-83A1-F6EECF244321}">
                <p14:modId xmlns:p14="http://schemas.microsoft.com/office/powerpoint/2010/main" val="104477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18726988"/>
                    </a:ext>
                  </a:extLst>
                </a:gridCol>
                <a:gridCol w="987552">
                  <a:extLst>
                    <a:ext uri="{9D8B030D-6E8A-4147-A177-3AD203B41FA5}">
                      <a16:colId xmlns:a16="http://schemas.microsoft.com/office/drawing/2014/main" val="214152409"/>
                    </a:ext>
                  </a:extLst>
                </a:gridCol>
                <a:gridCol w="987552">
                  <a:extLst>
                    <a:ext uri="{9D8B030D-6E8A-4147-A177-3AD203B41FA5}">
                      <a16:colId xmlns:a16="http://schemas.microsoft.com/office/drawing/2014/main" val="789904107"/>
                    </a:ext>
                  </a:extLst>
                </a:gridCol>
                <a:gridCol w="987552">
                  <a:extLst>
                    <a:ext uri="{9D8B030D-6E8A-4147-A177-3AD203B41FA5}">
                      <a16:colId xmlns:a16="http://schemas.microsoft.com/office/drawing/2014/main" val="427958419"/>
                    </a:ext>
                  </a:extLst>
                </a:gridCol>
                <a:gridCol w="987552">
                  <a:extLst>
                    <a:ext uri="{9D8B030D-6E8A-4147-A177-3AD203B41FA5}">
                      <a16:colId xmlns:a16="http://schemas.microsoft.com/office/drawing/2014/main" val="371918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09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- 2017-10-20 16:54:25</a:t>
                      </a:r>
                      <a:r>
                        <a:rPr kumimoji="0" lang="en-US" sz="1000" b="0" i="0" u="none" strike="noStrike" kern="1200" cap="none" spc="0" normalizeH="0" baseline="0" noProof="0">
                          <a:ln>
                            <a:noFill/>
                          </a:ln>
                          <a:solidFill>
                            <a:prstClr val="black"/>
                          </a:solidFill>
                          <a:effectLst/>
                          <a:uLnTx/>
                          <a:uFillTx/>
                          <a:latin typeface="+mn-lt"/>
                          <a:ea typeface="+mn-ea"/>
                          <a:cs typeface="+mn-cs"/>
                        </a:rPr>
                        <a:t>
Jumping for joy because we put together approximately 100 Boxes of Hope for adults and children with cancer!!! @phlyinsurance @bringinghopehome .
.
#bringinghopehome #givingback #nonprofit #wecare #cancer #wellness #TMNAS #boomerang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170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- 2017-10-31 17:24:07</a:t>
                      </a:r>
                      <a:r>
                        <a:rPr kumimoji="0" lang="en-US" sz="1000" b="0" i="0" u="none" strike="noStrike" kern="1200" cap="none" spc="0" normalizeH="0" baseline="0" noProof="0">
                          <a:ln>
                            <a:noFill/>
                          </a:ln>
                          <a:solidFill>
                            <a:prstClr val="black"/>
                          </a:solidFill>
                          <a:effectLst/>
                          <a:uLnTx/>
                          <a:uFillTx/>
                          <a:latin typeface="+mn-lt"/>
                          <a:ea typeface="+mn-ea"/>
                          <a:cs typeface="+mn-cs"/>
                        </a:rPr>
                        <a:t>
We live WILD lives @tmna_services 
Happy Halloween!! .
.
#halloweencostume #halloween #2017 #TMNAS #fun #animals #thewild #wildlife #work #jungle #video #boomerang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3653961"/>
                  </a:ext>
                </a:extLst>
              </a:tr>
            </a:tbl>
          </a:graphicData>
        </a:graphic>
      </p:graphicFrame>
      <p:sp>
        <p:nvSpPr>
          <p:cNvPr id="4" name="Text Placeholder 3">
            <a:extLst>
              <a:ext uri="{FF2B5EF4-FFF2-40B4-BE49-F238E27FC236}">
                <a16:creationId xmlns:a16="http://schemas.microsoft.com/office/drawing/2014/main" id="{3FA27B77-131A-4464-8182-7FB3777BCCF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99397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2EEC-8B8E-4333-91D3-35A112DC9FC8}"/>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28DFB485-AA75-4681-B4EF-D27BC8F95D50}"/>
              </a:ext>
            </a:extLst>
          </p:cNvPr>
          <p:cNvGraphicFramePr>
            <a:graphicFrameLocks noGrp="1"/>
          </p:cNvGraphicFramePr>
          <p:nvPr>
            <p:ph type="chart" sz="quarter" idx="13"/>
            <p:extLst>
              <p:ext uri="{D42A27DB-BD31-4B8C-83A1-F6EECF244321}">
                <p14:modId xmlns:p14="http://schemas.microsoft.com/office/powerpoint/2010/main" val="3830008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B0FAFC-CF3B-4459-864D-9A357A26734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7333A66-8F1D-47F6-AF37-8D2FE3892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2940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420</Words>
  <Application>Microsoft Office PowerPoint</Application>
  <PresentationFormat>On-screen Show (4:3)</PresentationFormat>
  <Paragraphs>181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 - 1 of 2</vt:lpstr>
      <vt:lpstr>Top Instagram Posts Table - 2 of 2</vt:lpstr>
      <vt:lpstr>Overall Overall Posted Content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2017-11-08T15:50:21Z</dcterms:created>
  <dcterms:modified xsi:type="dcterms:W3CDTF">2017-11-08T15:50:40Z</dcterms:modified>
</cp:coreProperties>
</file>