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084B-4C14-8204-39FF5D10BC7B}"/>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084B-4C14-8204-39FF5D10BC7B}"/>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084B-4C14-8204-39FF5D10BC7B}"/>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084B-4C14-8204-39FF5D10BC7B}"/>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084B-4C14-8204-39FF5D10BC7B}"/>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084B-4C14-8204-39FF5D10BC7B}"/>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084B-4C14-8204-39FF5D10BC7B}"/>
            </c:ext>
          </c:extLst>
        </c:ser>
        <c:dLbls>
          <c:showLegendKey val="0"/>
          <c:showVal val="0"/>
          <c:showCatName val="0"/>
          <c:showSerName val="0"/>
          <c:showPercent val="0"/>
          <c:showBubbleSize val="0"/>
        </c:dLbls>
        <c:gapWidth val="219"/>
        <c:overlap val="-27"/>
        <c:axId val="240073560"/>
        <c:axId val="155069096"/>
      </c:barChart>
      <c:dateAx>
        <c:axId val="24007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069096"/>
        <c:crosses val="autoZero"/>
        <c:auto val="1"/>
        <c:lblOffset val="100"/>
        <c:baseTimeUnit val="days"/>
      </c:dateAx>
      <c:valAx>
        <c:axId val="15506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2</c:v>
                </c:pt>
              </c:numCache>
            </c:numRef>
          </c:val>
          <c:extLst>
            <c:ext xmlns:c16="http://schemas.microsoft.com/office/drawing/2014/chart" uri="{C3380CC4-5D6E-409C-BE32-E72D297353CC}">
              <c16:uniqueId val="{00000000-210B-4E0B-9596-FE629285CEF5}"/>
            </c:ext>
          </c:extLst>
        </c:ser>
        <c:dLbls>
          <c:showLegendKey val="0"/>
          <c:showVal val="0"/>
          <c:showCatName val="0"/>
          <c:showSerName val="0"/>
          <c:showPercent val="0"/>
          <c:showBubbleSize val="0"/>
        </c:dLbls>
        <c:gapWidth val="219"/>
        <c:overlap val="-27"/>
        <c:axId val="246696864"/>
        <c:axId val="246695880"/>
      </c:barChart>
      <c:dateAx>
        <c:axId val="24669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95880"/>
        <c:crosses val="autoZero"/>
        <c:auto val="1"/>
        <c:lblOffset val="100"/>
        <c:baseTimeUnit val="months"/>
      </c:dateAx>
      <c:valAx>
        <c:axId val="24669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9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571-4EA6-BFBC-954B224CC7D8}"/>
            </c:ext>
          </c:extLst>
        </c:ser>
        <c:dLbls>
          <c:showLegendKey val="0"/>
          <c:showVal val="0"/>
          <c:showCatName val="0"/>
          <c:showSerName val="0"/>
          <c:showPercent val="0"/>
          <c:showBubbleSize val="0"/>
        </c:dLbls>
        <c:gapWidth val="219"/>
        <c:overlap val="-27"/>
        <c:axId val="275681088"/>
        <c:axId val="275686008"/>
      </c:barChart>
      <c:dateAx>
        <c:axId val="27568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86008"/>
        <c:crosses val="autoZero"/>
        <c:auto val="1"/>
        <c:lblOffset val="100"/>
        <c:baseTimeUnit val="months"/>
      </c:dateAx>
      <c:valAx>
        <c:axId val="27568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8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709</c:v>
                </c:pt>
              </c:numCache>
            </c:numRef>
          </c:val>
          <c:extLst>
            <c:ext xmlns:c16="http://schemas.microsoft.com/office/drawing/2014/chart" uri="{C3380CC4-5D6E-409C-BE32-E72D297353CC}">
              <c16:uniqueId val="{00000000-B46A-490A-84F2-142E04C5EEAB}"/>
            </c:ext>
          </c:extLst>
        </c:ser>
        <c:dLbls>
          <c:showLegendKey val="0"/>
          <c:showVal val="0"/>
          <c:showCatName val="0"/>
          <c:showSerName val="0"/>
          <c:showPercent val="0"/>
          <c:showBubbleSize val="0"/>
        </c:dLbls>
        <c:gapWidth val="219"/>
        <c:overlap val="-27"/>
        <c:axId val="275684040"/>
        <c:axId val="275684368"/>
      </c:barChart>
      <c:dateAx>
        <c:axId val="27568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84368"/>
        <c:crosses val="autoZero"/>
        <c:auto val="1"/>
        <c:lblOffset val="100"/>
        <c:baseTimeUnit val="months"/>
      </c:dateAx>
      <c:valAx>
        <c:axId val="27568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8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c:v>
                </c:pt>
              </c:numCache>
            </c:numRef>
          </c:val>
          <c:extLst>
            <c:ext xmlns:c16="http://schemas.microsoft.com/office/drawing/2014/chart" uri="{C3380CC4-5D6E-409C-BE32-E72D297353CC}">
              <c16:uniqueId val="{00000000-6AC9-4181-9C19-B64C23F258A4}"/>
            </c:ext>
          </c:extLst>
        </c:ser>
        <c:dLbls>
          <c:showLegendKey val="0"/>
          <c:showVal val="0"/>
          <c:showCatName val="0"/>
          <c:showSerName val="0"/>
          <c:showPercent val="0"/>
          <c:showBubbleSize val="0"/>
        </c:dLbls>
        <c:gapWidth val="219"/>
        <c:overlap val="-27"/>
        <c:axId val="288643744"/>
        <c:axId val="288648664"/>
      </c:barChart>
      <c:dateAx>
        <c:axId val="28864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48664"/>
        <c:crosses val="autoZero"/>
        <c:auto val="1"/>
        <c:lblOffset val="100"/>
        <c:baseTimeUnit val="months"/>
      </c:dateAx>
      <c:valAx>
        <c:axId val="28864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4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0C3-4DF5-B3F8-E7CD27B7CE8C}"/>
            </c:ext>
          </c:extLst>
        </c:ser>
        <c:dLbls>
          <c:showLegendKey val="0"/>
          <c:showVal val="0"/>
          <c:showCatName val="0"/>
          <c:showSerName val="0"/>
          <c:showPercent val="0"/>
          <c:showBubbleSize val="0"/>
        </c:dLbls>
        <c:gapWidth val="219"/>
        <c:overlap val="-27"/>
        <c:axId val="288648008"/>
        <c:axId val="288649976"/>
      </c:barChart>
      <c:dateAx>
        <c:axId val="28864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49976"/>
        <c:crosses val="autoZero"/>
        <c:auto val="1"/>
        <c:lblOffset val="100"/>
        <c:baseTimeUnit val="months"/>
      </c:dateAx>
      <c:valAx>
        <c:axId val="28864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4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9</c:v>
                </c:pt>
              </c:numCache>
            </c:numRef>
          </c:val>
          <c:extLst>
            <c:ext xmlns:c16="http://schemas.microsoft.com/office/drawing/2014/chart" uri="{C3380CC4-5D6E-409C-BE32-E72D297353CC}">
              <c16:uniqueId val="{00000000-3ACA-47D5-81E1-B70754F343C2}"/>
            </c:ext>
          </c:extLst>
        </c:ser>
        <c:dLbls>
          <c:showLegendKey val="0"/>
          <c:showVal val="0"/>
          <c:showCatName val="0"/>
          <c:showSerName val="0"/>
          <c:showPercent val="0"/>
          <c:showBubbleSize val="0"/>
        </c:dLbls>
        <c:gapWidth val="219"/>
        <c:overlap val="-27"/>
        <c:axId val="284280032"/>
        <c:axId val="284280360"/>
      </c:barChart>
      <c:dateAx>
        <c:axId val="28428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80360"/>
        <c:crosses val="autoZero"/>
        <c:auto val="1"/>
        <c:lblOffset val="100"/>
        <c:baseTimeUnit val="months"/>
      </c:dateAx>
      <c:valAx>
        <c:axId val="28428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8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CF4-4184-9057-5F8A5F6CA83D}"/>
            </c:ext>
          </c:extLst>
        </c:ser>
        <c:dLbls>
          <c:showLegendKey val="0"/>
          <c:showVal val="0"/>
          <c:showCatName val="0"/>
          <c:showSerName val="0"/>
          <c:showPercent val="0"/>
          <c:showBubbleSize val="0"/>
        </c:dLbls>
        <c:gapWidth val="219"/>
        <c:overlap val="-27"/>
        <c:axId val="323692920"/>
        <c:axId val="323697840"/>
      </c:barChart>
      <c:dateAx>
        <c:axId val="32369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7840"/>
        <c:crosses val="autoZero"/>
        <c:auto val="1"/>
        <c:lblOffset val="100"/>
        <c:baseTimeUnit val="months"/>
      </c:dateAx>
      <c:valAx>
        <c:axId val="32369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9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94896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449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2048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958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35974792"/>
                    </a:ext>
                  </a:extLst>
                </a:gridCol>
                <a:gridCol w="740664">
                  <a:extLst>
                    <a:ext uri="{9D8B030D-6E8A-4147-A177-3AD203B41FA5}">
                      <a16:colId xmlns:a16="http://schemas.microsoft.com/office/drawing/2014/main" val="2288553"/>
                    </a:ext>
                  </a:extLst>
                </a:gridCol>
                <a:gridCol w="740664">
                  <a:extLst>
                    <a:ext uri="{9D8B030D-6E8A-4147-A177-3AD203B41FA5}">
                      <a16:colId xmlns:a16="http://schemas.microsoft.com/office/drawing/2014/main" val="4178250193"/>
                    </a:ext>
                  </a:extLst>
                </a:gridCol>
                <a:gridCol w="740664">
                  <a:extLst>
                    <a:ext uri="{9D8B030D-6E8A-4147-A177-3AD203B41FA5}">
                      <a16:colId xmlns:a16="http://schemas.microsoft.com/office/drawing/2014/main" val="1315665616"/>
                    </a:ext>
                  </a:extLst>
                </a:gridCol>
                <a:gridCol w="740664">
                  <a:extLst>
                    <a:ext uri="{9D8B030D-6E8A-4147-A177-3AD203B41FA5}">
                      <a16:colId xmlns:a16="http://schemas.microsoft.com/office/drawing/2014/main" val="3907724997"/>
                    </a:ext>
                  </a:extLst>
                </a:gridCol>
                <a:gridCol w="740664">
                  <a:extLst>
                    <a:ext uri="{9D8B030D-6E8A-4147-A177-3AD203B41FA5}">
                      <a16:colId xmlns:a16="http://schemas.microsoft.com/office/drawing/2014/main" val="1947174780"/>
                    </a:ext>
                  </a:extLst>
                </a:gridCol>
                <a:gridCol w="740664">
                  <a:extLst>
                    <a:ext uri="{9D8B030D-6E8A-4147-A177-3AD203B41FA5}">
                      <a16:colId xmlns:a16="http://schemas.microsoft.com/office/drawing/2014/main" val="3109782971"/>
                    </a:ext>
                  </a:extLst>
                </a:gridCol>
                <a:gridCol w="740664">
                  <a:extLst>
                    <a:ext uri="{9D8B030D-6E8A-4147-A177-3AD203B41FA5}">
                      <a16:colId xmlns:a16="http://schemas.microsoft.com/office/drawing/2014/main" val="56952551"/>
                    </a:ext>
                  </a:extLst>
                </a:gridCol>
                <a:gridCol w="740664">
                  <a:extLst>
                    <a:ext uri="{9D8B030D-6E8A-4147-A177-3AD203B41FA5}">
                      <a16:colId xmlns:a16="http://schemas.microsoft.com/office/drawing/2014/main" val="311289692"/>
                    </a:ext>
                  </a:extLst>
                </a:gridCol>
                <a:gridCol w="740664">
                  <a:extLst>
                    <a:ext uri="{9D8B030D-6E8A-4147-A177-3AD203B41FA5}">
                      <a16:colId xmlns:a16="http://schemas.microsoft.com/office/drawing/2014/main" val="12763449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0179509"/>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115761919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592342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90386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661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9567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680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4116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748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4017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5877548"/>
                    </a:ext>
                  </a:extLst>
                </a:gridCol>
                <a:gridCol w="658368">
                  <a:extLst>
                    <a:ext uri="{9D8B030D-6E8A-4147-A177-3AD203B41FA5}">
                      <a16:colId xmlns:a16="http://schemas.microsoft.com/office/drawing/2014/main" val="1877510080"/>
                    </a:ext>
                  </a:extLst>
                </a:gridCol>
                <a:gridCol w="658368">
                  <a:extLst>
                    <a:ext uri="{9D8B030D-6E8A-4147-A177-3AD203B41FA5}">
                      <a16:colId xmlns:a16="http://schemas.microsoft.com/office/drawing/2014/main" val="1922668997"/>
                    </a:ext>
                  </a:extLst>
                </a:gridCol>
                <a:gridCol w="658368">
                  <a:extLst>
                    <a:ext uri="{9D8B030D-6E8A-4147-A177-3AD203B41FA5}">
                      <a16:colId xmlns:a16="http://schemas.microsoft.com/office/drawing/2014/main" val="2593805367"/>
                    </a:ext>
                  </a:extLst>
                </a:gridCol>
                <a:gridCol w="658368">
                  <a:extLst>
                    <a:ext uri="{9D8B030D-6E8A-4147-A177-3AD203B41FA5}">
                      <a16:colId xmlns:a16="http://schemas.microsoft.com/office/drawing/2014/main" val="3848017462"/>
                    </a:ext>
                  </a:extLst>
                </a:gridCol>
                <a:gridCol w="658368">
                  <a:extLst>
                    <a:ext uri="{9D8B030D-6E8A-4147-A177-3AD203B41FA5}">
                      <a16:colId xmlns:a16="http://schemas.microsoft.com/office/drawing/2014/main" val="2892288145"/>
                    </a:ext>
                  </a:extLst>
                </a:gridCol>
                <a:gridCol w="658368">
                  <a:extLst>
                    <a:ext uri="{9D8B030D-6E8A-4147-A177-3AD203B41FA5}">
                      <a16:colId xmlns:a16="http://schemas.microsoft.com/office/drawing/2014/main" val="1009359912"/>
                    </a:ext>
                  </a:extLst>
                </a:gridCol>
                <a:gridCol w="658368">
                  <a:extLst>
                    <a:ext uri="{9D8B030D-6E8A-4147-A177-3AD203B41FA5}">
                      <a16:colId xmlns:a16="http://schemas.microsoft.com/office/drawing/2014/main" val="273380109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151421254"/>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74088780"/>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00126467"/>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43026020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4756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407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24648361"/>
                    </a:ext>
                  </a:extLst>
                </a:gridCol>
                <a:gridCol w="493776">
                  <a:extLst>
                    <a:ext uri="{9D8B030D-6E8A-4147-A177-3AD203B41FA5}">
                      <a16:colId xmlns:a16="http://schemas.microsoft.com/office/drawing/2014/main" val="1006925795"/>
                    </a:ext>
                  </a:extLst>
                </a:gridCol>
                <a:gridCol w="493776">
                  <a:extLst>
                    <a:ext uri="{9D8B030D-6E8A-4147-A177-3AD203B41FA5}">
                      <a16:colId xmlns:a16="http://schemas.microsoft.com/office/drawing/2014/main" val="2568235473"/>
                    </a:ext>
                  </a:extLst>
                </a:gridCol>
                <a:gridCol w="493776">
                  <a:extLst>
                    <a:ext uri="{9D8B030D-6E8A-4147-A177-3AD203B41FA5}">
                      <a16:colId xmlns:a16="http://schemas.microsoft.com/office/drawing/2014/main" val="2881996125"/>
                    </a:ext>
                  </a:extLst>
                </a:gridCol>
                <a:gridCol w="493776">
                  <a:extLst>
                    <a:ext uri="{9D8B030D-6E8A-4147-A177-3AD203B41FA5}">
                      <a16:colId xmlns:a16="http://schemas.microsoft.com/office/drawing/2014/main" val="742180723"/>
                    </a:ext>
                  </a:extLst>
                </a:gridCol>
                <a:gridCol w="493776">
                  <a:extLst>
                    <a:ext uri="{9D8B030D-6E8A-4147-A177-3AD203B41FA5}">
                      <a16:colId xmlns:a16="http://schemas.microsoft.com/office/drawing/2014/main" val="106126751"/>
                    </a:ext>
                  </a:extLst>
                </a:gridCol>
                <a:gridCol w="493776">
                  <a:extLst>
                    <a:ext uri="{9D8B030D-6E8A-4147-A177-3AD203B41FA5}">
                      <a16:colId xmlns:a16="http://schemas.microsoft.com/office/drawing/2014/main" val="2720617744"/>
                    </a:ext>
                  </a:extLst>
                </a:gridCol>
                <a:gridCol w="493776">
                  <a:extLst>
                    <a:ext uri="{9D8B030D-6E8A-4147-A177-3AD203B41FA5}">
                      <a16:colId xmlns:a16="http://schemas.microsoft.com/office/drawing/2014/main" val="471445239"/>
                    </a:ext>
                  </a:extLst>
                </a:gridCol>
                <a:gridCol w="493776">
                  <a:extLst>
                    <a:ext uri="{9D8B030D-6E8A-4147-A177-3AD203B41FA5}">
                      <a16:colId xmlns:a16="http://schemas.microsoft.com/office/drawing/2014/main" val="2597542650"/>
                    </a:ext>
                  </a:extLst>
                </a:gridCol>
                <a:gridCol w="493776">
                  <a:extLst>
                    <a:ext uri="{9D8B030D-6E8A-4147-A177-3AD203B41FA5}">
                      <a16:colId xmlns:a16="http://schemas.microsoft.com/office/drawing/2014/main" val="657518233"/>
                    </a:ext>
                  </a:extLst>
                </a:gridCol>
                <a:gridCol w="493776">
                  <a:extLst>
                    <a:ext uri="{9D8B030D-6E8A-4147-A177-3AD203B41FA5}">
                      <a16:colId xmlns:a16="http://schemas.microsoft.com/office/drawing/2014/main" val="661973178"/>
                    </a:ext>
                  </a:extLst>
                </a:gridCol>
                <a:gridCol w="493776">
                  <a:extLst>
                    <a:ext uri="{9D8B030D-6E8A-4147-A177-3AD203B41FA5}">
                      <a16:colId xmlns:a16="http://schemas.microsoft.com/office/drawing/2014/main" val="2790914417"/>
                    </a:ext>
                  </a:extLst>
                </a:gridCol>
                <a:gridCol w="493776">
                  <a:extLst>
                    <a:ext uri="{9D8B030D-6E8A-4147-A177-3AD203B41FA5}">
                      <a16:colId xmlns:a16="http://schemas.microsoft.com/office/drawing/2014/main" val="439514666"/>
                    </a:ext>
                  </a:extLst>
                </a:gridCol>
                <a:gridCol w="493776">
                  <a:extLst>
                    <a:ext uri="{9D8B030D-6E8A-4147-A177-3AD203B41FA5}">
                      <a16:colId xmlns:a16="http://schemas.microsoft.com/office/drawing/2014/main" val="38523484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2701195"/>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42258649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4323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06588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983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8657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155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244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548289"/>
                    </a:ext>
                  </a:extLst>
                </a:gridCol>
                <a:gridCol w="822960">
                  <a:extLst>
                    <a:ext uri="{9D8B030D-6E8A-4147-A177-3AD203B41FA5}">
                      <a16:colId xmlns:a16="http://schemas.microsoft.com/office/drawing/2014/main" val="877716109"/>
                    </a:ext>
                  </a:extLst>
                </a:gridCol>
                <a:gridCol w="822960">
                  <a:extLst>
                    <a:ext uri="{9D8B030D-6E8A-4147-A177-3AD203B41FA5}">
                      <a16:colId xmlns:a16="http://schemas.microsoft.com/office/drawing/2014/main" val="4313685"/>
                    </a:ext>
                  </a:extLst>
                </a:gridCol>
                <a:gridCol w="822960">
                  <a:extLst>
                    <a:ext uri="{9D8B030D-6E8A-4147-A177-3AD203B41FA5}">
                      <a16:colId xmlns:a16="http://schemas.microsoft.com/office/drawing/2014/main" val="144766536"/>
                    </a:ext>
                  </a:extLst>
                </a:gridCol>
                <a:gridCol w="822960">
                  <a:extLst>
                    <a:ext uri="{9D8B030D-6E8A-4147-A177-3AD203B41FA5}">
                      <a16:colId xmlns:a16="http://schemas.microsoft.com/office/drawing/2014/main" val="2069581683"/>
                    </a:ext>
                  </a:extLst>
                </a:gridCol>
                <a:gridCol w="822960">
                  <a:extLst>
                    <a:ext uri="{9D8B030D-6E8A-4147-A177-3AD203B41FA5}">
                      <a16:colId xmlns:a16="http://schemas.microsoft.com/office/drawing/2014/main" val="2451416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75031563"/>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4120408396"/>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791819460"/>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85540169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06841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8414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4829320"/>
                    </a:ext>
                  </a:extLst>
                </a:gridCol>
                <a:gridCol w="1069848">
                  <a:extLst>
                    <a:ext uri="{9D8B030D-6E8A-4147-A177-3AD203B41FA5}">
                      <a16:colId xmlns:a16="http://schemas.microsoft.com/office/drawing/2014/main" val="1808702768"/>
                    </a:ext>
                  </a:extLst>
                </a:gridCol>
                <a:gridCol w="1069848">
                  <a:extLst>
                    <a:ext uri="{9D8B030D-6E8A-4147-A177-3AD203B41FA5}">
                      <a16:colId xmlns:a16="http://schemas.microsoft.com/office/drawing/2014/main" val="779751819"/>
                    </a:ext>
                  </a:extLst>
                </a:gridCol>
                <a:gridCol w="1069848">
                  <a:extLst>
                    <a:ext uri="{9D8B030D-6E8A-4147-A177-3AD203B41FA5}">
                      <a16:colId xmlns:a16="http://schemas.microsoft.com/office/drawing/2014/main" val="2442538966"/>
                    </a:ext>
                  </a:extLst>
                </a:gridCol>
                <a:gridCol w="1069848">
                  <a:extLst>
                    <a:ext uri="{9D8B030D-6E8A-4147-A177-3AD203B41FA5}">
                      <a16:colId xmlns:a16="http://schemas.microsoft.com/office/drawing/2014/main" val="4209287056"/>
                    </a:ext>
                  </a:extLst>
                </a:gridCol>
                <a:gridCol w="1069848">
                  <a:extLst>
                    <a:ext uri="{9D8B030D-6E8A-4147-A177-3AD203B41FA5}">
                      <a16:colId xmlns:a16="http://schemas.microsoft.com/office/drawing/2014/main" val="2405999953"/>
                    </a:ext>
                  </a:extLst>
                </a:gridCol>
                <a:gridCol w="1069848">
                  <a:extLst>
                    <a:ext uri="{9D8B030D-6E8A-4147-A177-3AD203B41FA5}">
                      <a16:colId xmlns:a16="http://schemas.microsoft.com/office/drawing/2014/main" val="35666483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8901136"/>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267</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91783639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875629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84312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054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92800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883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076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8962538"/>
                    </a:ext>
                  </a:extLst>
                </a:gridCol>
                <a:gridCol w="987552">
                  <a:extLst>
                    <a:ext uri="{9D8B030D-6E8A-4147-A177-3AD203B41FA5}">
                      <a16:colId xmlns:a16="http://schemas.microsoft.com/office/drawing/2014/main" val="3139528648"/>
                    </a:ext>
                  </a:extLst>
                </a:gridCol>
                <a:gridCol w="987552">
                  <a:extLst>
                    <a:ext uri="{9D8B030D-6E8A-4147-A177-3AD203B41FA5}">
                      <a16:colId xmlns:a16="http://schemas.microsoft.com/office/drawing/2014/main" val="2076104590"/>
                    </a:ext>
                  </a:extLst>
                </a:gridCol>
                <a:gridCol w="987552">
                  <a:extLst>
                    <a:ext uri="{9D8B030D-6E8A-4147-A177-3AD203B41FA5}">
                      <a16:colId xmlns:a16="http://schemas.microsoft.com/office/drawing/2014/main" val="927674523"/>
                    </a:ext>
                  </a:extLst>
                </a:gridCol>
                <a:gridCol w="987552">
                  <a:extLst>
                    <a:ext uri="{9D8B030D-6E8A-4147-A177-3AD203B41FA5}">
                      <a16:colId xmlns:a16="http://schemas.microsoft.com/office/drawing/2014/main" val="398006591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08641461"/>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51</a:t>
                      </a:r>
                    </a:p>
                  </a:txBody>
                  <a:tcPr/>
                </a:tc>
                <a:tc>
                  <a:txBody>
                    <a:bodyPr/>
                    <a:lstStyle/>
                    <a:p>
                      <a:r>
                        <a:rPr lang="en-US" sz="1000"/>
                        <a:t>2</a:t>
                      </a:r>
                    </a:p>
                  </a:txBody>
                  <a:tcPr/>
                </a:tc>
                <a:tc>
                  <a:txBody>
                    <a:bodyPr/>
                    <a:lstStyle/>
                    <a:p>
                      <a:r>
                        <a:rPr lang="en-US" sz="1000"/>
                        <a:t>1.7303%</a:t>
                      </a:r>
                    </a:p>
                  </a:txBody>
                  <a:tcPr/>
                </a:tc>
                <a:tc>
                  <a:txBody>
                    <a:bodyPr/>
                    <a:lstStyle/>
                    <a:p>
                      <a:r>
                        <a:rPr lang="en-US" sz="1000"/>
                        <a:t>Photo</a:t>
                      </a:r>
                    </a:p>
                  </a:txBody>
                  <a:tcPr/>
                </a:tc>
                <a:extLst>
                  <a:ext uri="{0D108BD9-81ED-4DB2-BD59-A6C34878D82A}">
                    <a16:rowId xmlns:a16="http://schemas.microsoft.com/office/drawing/2014/main" val="722943474"/>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42441773"/>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282099348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373776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303</Words>
  <Application>Microsoft Office PowerPoint</Application>
  <PresentationFormat>On-screen Show (4:3)</PresentationFormat>
  <Paragraphs>162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2017-04-07T12:03:45Z</dcterms:created>
  <dcterms:modified xsi:type="dcterms:W3CDTF">2017-04-07T12:04:05Z</dcterms:modified>
</cp:coreProperties>
</file>