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42795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0E8-4077-A738-1A7DD6E3B25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42795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0E8-4077-A738-1A7DD6E3B25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YouTube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42795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0E8-4077-A738-1A7DD6E3B25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Google+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42795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0E8-4077-A738-1A7DD6E3B25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LinkedIn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42795</c:v>
                </c:pt>
              </c:numCache>
            </c:numRef>
          </c:cat>
          <c:val>
            <c:numRef>
              <c:f>Sheet1!$F$2</c:f>
              <c:numCache>
                <c:formatCode>General</c:formatCode>
                <c:ptCount val="1"/>
                <c:pt idx="0">
                  <c:v>2595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0E8-4077-A738-1A7DD6E3B253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Instagram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42795</c:v>
                </c:pt>
              </c:numCache>
            </c:numRef>
          </c:cat>
          <c:val>
            <c:numRef>
              <c:f>Sheet1!$G$2</c:f>
              <c:numCache>
                <c:formatCode>General</c:formatCode>
                <c:ptCount val="1"/>
                <c:pt idx="0">
                  <c:v>101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10E8-4077-A738-1A7DD6E3B253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Pinterest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42795</c:v>
                </c:pt>
              </c:numCache>
            </c:numRef>
          </c:cat>
          <c:val>
            <c:numRef>
              <c:f>Sheet1!$H$2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10E8-4077-A738-1A7DD6E3B2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4335496"/>
        <c:axId val="234333528"/>
      </c:barChart>
      <c:dateAx>
        <c:axId val="2343354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4333528"/>
        <c:crosses val="autoZero"/>
        <c:auto val="1"/>
        <c:lblOffset val="100"/>
        <c:baseTimeUnit val="days"/>
      </c:dateAx>
      <c:valAx>
        <c:axId val="234333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4335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@TMNASrecruiting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50C-4658-B7B9-CD73D11016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69774040"/>
        <c:axId val="269769120"/>
      </c:barChart>
      <c:dateAx>
        <c:axId val="2697740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769120"/>
        <c:crosses val="autoZero"/>
        <c:auto val="1"/>
        <c:lblOffset val="100"/>
        <c:baseTimeUnit val="months"/>
      </c:dateAx>
      <c:valAx>
        <c:axId val="269769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774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@TMNASrecruiting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1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178-4630-9E4C-9D55AB8D1E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3678288"/>
        <c:axId val="273679272"/>
      </c:barChart>
      <c:dateAx>
        <c:axId val="2736782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679272"/>
        <c:crosses val="autoZero"/>
        <c:auto val="1"/>
        <c:lblOffset val="100"/>
        <c:baseTimeUnit val="months"/>
      </c:dateAx>
      <c:valAx>
        <c:axId val="273679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678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TMNA Services, LLC. (TMNAS)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3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D91-47C2-909F-080632137A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7899296"/>
        <c:axId val="277900936"/>
      </c:barChart>
      <c:dateAx>
        <c:axId val="2778992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900936"/>
        <c:crosses val="autoZero"/>
        <c:auto val="1"/>
        <c:lblOffset val="100"/>
        <c:baseTimeUnit val="months"/>
      </c:dateAx>
      <c:valAx>
        <c:axId val="277900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899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TMNA Services, LLC. (TMNAS)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22</c:v>
                </c:pt>
                <c:pt idx="1">
                  <c:v>28</c:v>
                </c:pt>
                <c:pt idx="2">
                  <c:v>33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EB8-4F35-8FD3-CCAACE6896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9217200"/>
        <c:axId val="279218512"/>
      </c:barChart>
      <c:dateAx>
        <c:axId val="2792172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218512"/>
        <c:crosses val="autoZero"/>
        <c:auto val="1"/>
        <c:lblOffset val="100"/>
        <c:baseTimeUnit val="months"/>
      </c:dateAx>
      <c:valAx>
        <c:axId val="279218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217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tmna_services (TMNAS)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3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9BC-441E-8B42-15916434CE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2418808"/>
        <c:axId val="282421104"/>
      </c:barChart>
      <c:dateAx>
        <c:axId val="2824188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421104"/>
        <c:crosses val="autoZero"/>
        <c:auto val="1"/>
        <c:lblOffset val="100"/>
        <c:baseTimeUnit val="months"/>
      </c:dateAx>
      <c:valAx>
        <c:axId val="282421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418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tmna_services (TMNAS)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13</c:v>
                </c:pt>
                <c:pt idx="1">
                  <c:v>11</c:v>
                </c:pt>
                <c:pt idx="2">
                  <c:v>14</c:v>
                </c:pt>
                <c:pt idx="3">
                  <c:v>18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666-411C-BFCC-2D96D51599A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2420120"/>
        <c:axId val="282423728"/>
      </c:barChart>
      <c:dateAx>
        <c:axId val="2824201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423728"/>
        <c:crosses val="autoZero"/>
        <c:auto val="1"/>
        <c:lblOffset val="100"/>
        <c:baseTimeUnit val="months"/>
      </c:dateAx>
      <c:valAx>
        <c:axId val="282423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420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TMNAS Social Media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Philadelphia Insurance Companies</a:t>
            </a:r>
          </a:p>
        </p:txBody>
      </p:sp>
    </p:spTree>
    <p:extLst>
      <p:ext uri="{BB962C8B-B14F-4D97-AF65-F5344CB8AC3E}">
        <p14:creationId xmlns:p14="http://schemas.microsoft.com/office/powerpoint/2010/main" val="24341878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80066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03/01/2017 - 03/31/2017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1888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704496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4629795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499714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758042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810457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347738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400392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771301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7835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209503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964119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882267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685358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14992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332878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795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@TMNASrecruiting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285367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03/01/2017 - 03/31/2017</a:t>
            </a:r>
          </a:p>
        </p:txBody>
      </p:sp>
    </p:spTree>
    <p:extLst>
      <p:ext uri="{BB962C8B-B14F-4D97-AF65-F5344CB8AC3E}">
        <p14:creationId xmlns:p14="http://schemas.microsoft.com/office/powerpoint/2010/main" val="35694878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117746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84015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483408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01154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652275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1497205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237718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887994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022927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239765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079146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00296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@TMNASrecruiting - 2017-03-02 08:10:52</a:t>
                      </a:r>
                      <a:r>
                        <a:rPr lang="en-US" sz="1000"/>
                        <a:t>
RT @SOPAPhilly: Who's feeling lucky? @juliovpena will as he runs the Lucky 7-Mile Race on 3/11 at the #LeprechaunRun presented by @TMNASrec…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44497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@TMNASrecruiting - 2017-03-07 16:17:12</a:t>
                      </a:r>
                      <a:r>
                        <a:rPr lang="en-US" sz="1000"/>
                        <a:t>
RT @SOPAPhilly: Our #YPC is headed to the #LeprechaunRun presented by @TMNASrecruiting and our team is headed by @AndreaLDe! Join Team YPC…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44036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@TMNASrecruiting - 2017-03-13 19:34:05</a:t>
                      </a:r>
                      <a:r>
                        <a:rPr lang="en-US" sz="1000"/>
                        <a:t>
This is the 2nd year we partnered with @SOPAPhilly for the Leprechaun Run!! A very cold #successful day!! #wecare #specialolympics #fun #run https://t.co/26acemvZsf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301357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03/01/2017 - 03/31/2017</a:t>
            </a:r>
          </a:p>
        </p:txBody>
      </p:sp>
    </p:spTree>
    <p:extLst>
      <p:ext uri="{BB962C8B-B14F-4D97-AF65-F5344CB8AC3E}">
        <p14:creationId xmlns:p14="http://schemas.microsoft.com/office/powerpoint/2010/main" val="3066358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832877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792903213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872295466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606203212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44089738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852475433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2139721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958458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Updates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04169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TMNA Services, LLC. (TMNAS)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427484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03/01/2017 - 03/31/2017</a:t>
            </a:r>
          </a:p>
        </p:txBody>
      </p:sp>
    </p:spTree>
    <p:extLst>
      <p:ext uri="{BB962C8B-B14F-4D97-AF65-F5344CB8AC3E}">
        <p14:creationId xmlns:p14="http://schemas.microsoft.com/office/powerpoint/2010/main" val="16508292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9556268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03812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471370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466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307222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35191486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4067154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4026481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7983506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572245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Status Update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83818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TMNA Services, LLC. (TMNAS) - 2017-03-31 09:17:48</a:t>
                      </a:r>
                      <a:r>
                        <a:rPr lang="en-US" sz="1000"/>
                        <a:t>
Welcome to the TMNAS family! Some of our recent hires enjoying New Hire Orientation and our new rally towels!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2.1580%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694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TMNA Services, LLC. (TMNAS) - 2017-03-16 16:43:54</a:t>
                      </a:r>
                      <a:r>
                        <a:rPr lang="en-US" sz="1000"/>
                        <a:t>
TMNAS celebrated Pi Day for the fourth year in a row - only two days late!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1.4689%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08862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TMNA Services, LLC. (TMNAS) - 2017-03-07 16:24:01</a:t>
                      </a:r>
                      <a:r>
                        <a:rPr lang="en-US" sz="1000"/>
                        <a:t>
If you are seeking a new challenging opportunity in security that will allow you to advance in leading technology, please check out our new position! We are actively seeking a full-time role on our Security team in the Bala Cynwyd, PA office.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1.0477%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005880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03/01/2017 - 03/31/2017</a:t>
            </a:r>
          </a:p>
        </p:txBody>
      </p:sp>
    </p:spTree>
    <p:extLst>
      <p:ext uri="{BB962C8B-B14F-4D97-AF65-F5344CB8AC3E}">
        <p14:creationId xmlns:p14="http://schemas.microsoft.com/office/powerpoint/2010/main" val="11136453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985633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34833966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128502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7640794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7749061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114692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6293710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0737286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6034736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296648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79251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tmna_services (TMNAS)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543338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03/01/2017 - 03/31/2017</a:t>
            </a:r>
          </a:p>
        </p:txBody>
      </p:sp>
    </p:spTree>
    <p:extLst>
      <p:ext uri="{BB962C8B-B14F-4D97-AF65-F5344CB8AC3E}">
        <p14:creationId xmlns:p14="http://schemas.microsoft.com/office/powerpoint/2010/main" val="22580600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743918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45938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164549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08408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919191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428872504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1295476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7674323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4011839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381736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37623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tmna_services (TMNAS) - 2017-03-23 22:14:05</a:t>
                      </a:r>
                      <a:r>
                        <a:rPr lang="en-US" sz="1000"/>
                        <a:t>
Top Work Places #Awards Dinner!!! We had a blast #tonight #fun #work #TMNAS #2017 #topworkplaces2017 #thursday #tbt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22.7273%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25423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tmna_services (TMNAS) - 2017-03-11 11:13:27</a:t>
                      </a:r>
                      <a:r>
                        <a:rPr lang="en-US" sz="1000"/>
                        <a:t>
Thank you @specialolympics for allowing #TMNAS to help out for the second year in a row!!! #leprechaunrun #run #walk #wecare #specialolympics #giveback #fun #work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21.5909%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03315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tmna_services (TMNAS) - 2017-03-09 16:29:29</a:t>
                      </a:r>
                      <a:r>
                        <a:rPr lang="en-US" sz="1000"/>
                        <a:t>
This is our 2nd year participating in @philabundance peanut butter drive!! #TMNAS gave 140 jars! 
#giveback #righttofood #pbj #philabundance #foodforall #hungerheroes #wecare #spreadlove #fooddrive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20.4545%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92825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tmna_services (TMNAS) - 2017-03-30 17:21:07</a:t>
                      </a:r>
                      <a:r>
                        <a:rPr lang="en-US" sz="1000"/>
                        <a:t>
Welcome to the #TMNAS family!! Some of our recent hires enjoying Orientation and our #new rally towels!! #work #jobs #careers #fun #picoftheday #thursday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19.5652%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73453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tmna_services (TMNAS) - 2017-03-16 16:38:06</a:t>
                      </a:r>
                      <a:r>
                        <a:rPr lang="en-US" sz="1000"/>
                        <a:t>
We are a few days late due to the #weather but better #late than never!! Pi Day #celebration with #Pie #Piday #2017 #TMNAS #good #fun #work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18.3908%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777979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03/01/2017 - 03/31/2017</a:t>
            </a:r>
          </a:p>
        </p:txBody>
      </p:sp>
    </p:spTree>
    <p:extLst>
      <p:ext uri="{BB962C8B-B14F-4D97-AF65-F5344CB8AC3E}">
        <p14:creationId xmlns:p14="http://schemas.microsoft.com/office/powerpoint/2010/main" val="372652992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341</Words>
  <Application>Microsoft Office PowerPoint</Application>
  <PresentationFormat>On-screen Show (4:3)</PresentationFormat>
  <Paragraphs>156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Calibri</vt:lpstr>
      <vt:lpstr>Arial</vt:lpstr>
      <vt:lpstr>quintly_template</vt:lpstr>
      <vt:lpstr>TMNAS Social Media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TMNAS Social Media</dc:title>
  <dc:creator>Administrator</dc:creator>
  <cp:lastModifiedBy>Administrator</cp:lastModifiedBy>
  <cp:revision>1</cp:revision>
  <dcterms:created xsi:type="dcterms:W3CDTF">2017-04-06T13:34:50Z</dcterms:created>
  <dcterms:modified xsi:type="dcterms:W3CDTF">2017-04-06T13:35:09Z</dcterms:modified>
</cp:coreProperties>
</file>