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A9-433C-89B6-7BC04AF0E2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A9-433C-89B6-7BC04AF0E2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A9-433C-89B6-7BC04AF0E2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1A9-433C-89B6-7BC04AF0E2F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A9-433C-89B6-7BC04AF0E2F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1A9-433C-89B6-7BC04AF0E2F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1A9-433C-89B6-7BC04AF0E2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274632"/>
        <c:axId val="244271680"/>
      </c:barChart>
      <c:dateAx>
        <c:axId val="244274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71680"/>
        <c:crosses val="autoZero"/>
        <c:auto val="1"/>
        <c:lblOffset val="100"/>
        <c:baseTimeUnit val="days"/>
      </c:dateAx>
      <c:valAx>
        <c:axId val="24427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7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EC-4666-BD96-45B6A08B5E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314584"/>
        <c:axId val="269314912"/>
      </c:barChart>
      <c:dateAx>
        <c:axId val="269314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14912"/>
        <c:crosses val="autoZero"/>
        <c:auto val="1"/>
        <c:lblOffset val="100"/>
        <c:baseTimeUnit val="months"/>
      </c:dateAx>
      <c:valAx>
        <c:axId val="26931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1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74-46FE-A485-8EB21C09F4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811072"/>
        <c:axId val="268807792"/>
      </c:barChart>
      <c:dateAx>
        <c:axId val="268811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807792"/>
        <c:crosses val="autoZero"/>
        <c:auto val="1"/>
        <c:lblOffset val="100"/>
        <c:baseTimeUnit val="months"/>
      </c:dateAx>
      <c:valAx>
        <c:axId val="26880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81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B1-48DA-9C53-FA2D944E67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508800"/>
        <c:axId val="275509128"/>
      </c:barChart>
      <c:dateAx>
        <c:axId val="275508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09128"/>
        <c:crosses val="autoZero"/>
        <c:auto val="1"/>
        <c:lblOffset val="100"/>
        <c:baseTimeUnit val="months"/>
      </c:dateAx>
      <c:valAx>
        <c:axId val="27550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0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</c:v>
                </c:pt>
                <c:pt idx="1">
                  <c:v>28</c:v>
                </c:pt>
                <c:pt idx="2">
                  <c:v>33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9E-4467-B0F1-EF1C26FBFB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123968"/>
        <c:axId val="277124296"/>
      </c:barChart>
      <c:dateAx>
        <c:axId val="277123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24296"/>
        <c:crosses val="autoZero"/>
        <c:auto val="1"/>
        <c:lblOffset val="100"/>
        <c:baseTimeUnit val="months"/>
      </c:dateAx>
      <c:valAx>
        <c:axId val="27712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2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13-43CF-950A-1BDC6C1E24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115576"/>
        <c:axId val="283119840"/>
      </c:barChart>
      <c:dateAx>
        <c:axId val="283115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19840"/>
        <c:crosses val="autoZero"/>
        <c:auto val="1"/>
        <c:lblOffset val="100"/>
        <c:baseTimeUnit val="months"/>
      </c:dateAx>
      <c:valAx>
        <c:axId val="28311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1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11</c:v>
                </c:pt>
                <c:pt idx="2">
                  <c:v>14</c:v>
                </c:pt>
                <c:pt idx="3">
                  <c:v>18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DD-444F-BEA5-1B26D886A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118200"/>
        <c:axId val="283113280"/>
      </c:barChart>
      <c:dateAx>
        <c:axId val="283118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13280"/>
        <c:crosses val="autoZero"/>
        <c:auto val="1"/>
        <c:lblOffset val="100"/>
        <c:baseTimeUnit val="months"/>
      </c:dateAx>
      <c:valAx>
        <c:axId val="28311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1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TMNAS Social Media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882734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4922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137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9525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53401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0451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7075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9578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7952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8850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125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8959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1484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9567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7736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9502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1637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9576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474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@TMNASrecruiting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549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077326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1196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447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7940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464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6136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2190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007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9474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2088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1170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2468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771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- 2017-03-02 08:10:52</a:t>
                      </a:r>
                      <a:r>
                        <a:rPr lang="en-US" sz="1000"/>
                        <a:t>
RT @SOPAPhilly: Who's feeling lucky? @juliovpena will as he runs the Lucky 7-Mile Race on 3/11 at the #LeprechaunRun presented by @TMNASrec…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97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- 2017-03-07 16:17:12</a:t>
                      </a:r>
                      <a:r>
                        <a:rPr lang="en-US" sz="1000"/>
                        <a:t>
RT @SOPAPhilly: Our #YPC is headed to the #LeprechaunRun presented by @TMNASrecruiting and our team is headed by @AndreaLDe! Join Team YPC…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587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- 2017-03-13 19:34:05</a:t>
                      </a:r>
                      <a:r>
                        <a:rPr lang="en-US" sz="1000"/>
                        <a:t>
This is the 2nd year we partnered with @SOPAPhilly for the Leprechaun Run!! A very cold #successful day!! #wecare #specialolympics #fun #run https://t.co/26acemvZsf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1415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991533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0774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2678993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973415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137367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520398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251550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879123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33490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06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 Services, LLC.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6008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946423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1269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347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4622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558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974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78219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99939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57725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14745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4313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96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- 2017-03-31 09:17:48</a:t>
                      </a:r>
                      <a:r>
                        <a:rPr lang="en-US" sz="1000"/>
                        <a:t>
Welcome to the TMNAS family! Some of our recent hires enjoying New Hire Orientation and our new rally towels!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0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- 2017-03-16 16:43:54</a:t>
                      </a:r>
                      <a:r>
                        <a:rPr lang="en-US" sz="1000"/>
                        <a:t>
TMNAS celebrated Pi Day for the fourth year in a row - only two days late!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868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- 2017-03-07 16:24:01</a:t>
                      </a:r>
                      <a:r>
                        <a:rPr lang="en-US" sz="1000"/>
                        <a:t>
If you are seeking a new challenging opportunity in security that will allow you to advance in leading technology, please check out our new position! We are actively seeking a full-time role on our Security team in the Bala Cynwyd, PA office.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9691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803718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8444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403305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15761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68304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14511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78729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39062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8256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90470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109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09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tmna_services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4937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</p:spTree>
    <p:extLst>
      <p:ext uri="{BB962C8B-B14F-4D97-AF65-F5344CB8AC3E}">
        <p14:creationId xmlns:p14="http://schemas.microsoft.com/office/powerpoint/2010/main" val="3703644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1706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643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98818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624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4378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784663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8552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45459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46996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511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147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- 2017-03-23 22:14:05</a:t>
                      </a:r>
                      <a:r>
                        <a:rPr lang="en-US" sz="1000"/>
                        <a:t>
Top Work Places #Awards Dinner!!! We had a blast #tonight #fun #work #TMNAS #2017 #topworkplaces2017 #thursday #tbt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22.7273%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0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- 2017-03-11 11:13:27</a:t>
                      </a:r>
                      <a:r>
                        <a:rPr lang="en-US" sz="1000"/>
                        <a:t>
Thank you @specialolympics for allowing #TMNAS to help out for the second year in a row!!! #leprechaunrun #run #walk #wecare #specialolympics #giveback #fun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21.5909%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531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- 2017-03-09 16:29:29</a:t>
                      </a:r>
                      <a:r>
                        <a:rPr lang="en-US" sz="1000"/>
                        <a:t>
This is our 2nd year participating in @philabundance peanut butter drive!! #TMNAS gave 140 jars! 
#giveback #righttofood #pbj #philabundance #foodforall #hungerheroes #wecare #spreadlove #fooddrive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20.4545%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066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- 2017-03-30 17:21:07</a:t>
                      </a:r>
                      <a:r>
                        <a:rPr lang="en-US" sz="1000"/>
                        <a:t>
Welcome to the #TMNAS family!! Some of our recent hires enjoying Orientation and our #new rally towels!! #work #jobs #careers #fun #picoftheday #thursday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19.5652%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02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- 2017-03-16 16:38:06</a:t>
                      </a:r>
                      <a:r>
                        <a:rPr lang="en-US" sz="1000"/>
                        <a:t>
We are a few days late due to the #weather but better #late than never!! Pi Day #celebration with #Pie #Piday #2017 #TMNAS #good #fun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18.3908%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5707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7012438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343</Words>
  <Application>Microsoft Office PowerPoint</Application>
  <PresentationFormat>On-screen Show (4:3)</PresentationFormat>
  <Paragraphs>156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TMNAS Social 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TMNAS Social Media</dc:title>
  <dc:creator>Administrator</dc:creator>
  <cp:lastModifiedBy>Administrator</cp:lastModifiedBy>
  <cp:revision>1</cp:revision>
  <dcterms:created xsi:type="dcterms:W3CDTF">2017-04-06T13:22:13Z</dcterms:created>
  <dcterms:modified xsi:type="dcterms:W3CDTF">2017-04-06T13:22:31Z</dcterms:modified>
</cp:coreProperties>
</file>