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0-4381-B900-A03BFE6379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0-4381-B900-A03BFE6379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0-4381-B900-A03BFE6379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0-4381-B900-A03BFE6379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0-4381-B900-A03BFE6379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70-4381-B900-A03BFE6379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70-4381-B900-A03BFE637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255528"/>
        <c:axId val="238254872"/>
      </c:barChart>
      <c:dateAx>
        <c:axId val="23825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54872"/>
        <c:crosses val="autoZero"/>
        <c:auto val="1"/>
        <c:lblOffset val="100"/>
        <c:baseTimeUnit val="days"/>
      </c:dateAx>
      <c:valAx>
        <c:axId val="23825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5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8-4CBC-8FFD-5DD2CB07C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397000"/>
        <c:axId val="268392408"/>
      </c:barChart>
      <c:dateAx>
        <c:axId val="26839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2408"/>
        <c:crosses val="autoZero"/>
        <c:auto val="1"/>
        <c:lblOffset val="100"/>
        <c:baseTimeUnit val="months"/>
      </c:dateAx>
      <c:valAx>
        <c:axId val="26839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0-4C1B-8558-D69F51A32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395032"/>
        <c:axId val="268389784"/>
      </c:barChart>
      <c:dateAx>
        <c:axId val="26839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89784"/>
        <c:crosses val="autoZero"/>
        <c:auto val="1"/>
        <c:lblOffset val="100"/>
        <c:baseTimeUnit val="months"/>
      </c:dateAx>
      <c:valAx>
        <c:axId val="26838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D-47FD-8BFC-02145CD84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65376"/>
        <c:axId val="272765704"/>
      </c:barChart>
      <c:dateAx>
        <c:axId val="27276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65704"/>
        <c:crosses val="autoZero"/>
        <c:auto val="1"/>
        <c:lblOffset val="100"/>
        <c:baseTimeUnit val="months"/>
      </c:dateAx>
      <c:valAx>
        <c:axId val="27276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6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8B-4243-9CFE-9CD46F830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592792"/>
        <c:axId val="276587872"/>
      </c:barChart>
      <c:dateAx>
        <c:axId val="27659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87872"/>
        <c:crosses val="autoZero"/>
        <c:auto val="1"/>
        <c:lblOffset val="100"/>
        <c:baseTimeUnit val="months"/>
      </c:dateAx>
      <c:valAx>
        <c:axId val="27658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1-4720-A015-A708E31DD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599992"/>
        <c:axId val="237603600"/>
      </c:barChart>
      <c:dateAx>
        <c:axId val="23759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03600"/>
        <c:crosses val="autoZero"/>
        <c:auto val="1"/>
        <c:lblOffset val="100"/>
        <c:baseTimeUnit val="months"/>
      </c:dateAx>
      <c:valAx>
        <c:axId val="23760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18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0-4F4F-AD40-DE8FB7646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594088"/>
        <c:axId val="237589168"/>
      </c:barChart>
      <c:dateAx>
        <c:axId val="23759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89168"/>
        <c:crosses val="autoZero"/>
        <c:auto val="1"/>
        <c:lblOffset val="100"/>
        <c:baseTimeUnit val="months"/>
      </c:dateAx>
      <c:valAx>
        <c:axId val="23758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68159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1715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4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570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18268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61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003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14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828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80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032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04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300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836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003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125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035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81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02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392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00342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4753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7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583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58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91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6587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978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5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68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00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70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8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8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0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1452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90135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807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362206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62792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706940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97035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711458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648095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1147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234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9129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9843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10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505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7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74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79616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0823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649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0516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6140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2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8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8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062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403534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270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61969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579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3138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4840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801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9729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4947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1968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7497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5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643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1243473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30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87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938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498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63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68215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252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6709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9234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20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61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7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0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0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3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477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01678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2017-04-06T13:09:33Z</dcterms:created>
  <dcterms:modified xsi:type="dcterms:W3CDTF">2017-04-06T13:09:49Z</dcterms:modified>
</cp:coreProperties>
</file>