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0-4EF0-BB99-38470796C0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F0-4EF0-BB99-38470796C0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F0-4EF0-BB99-38470796C0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F0-4EF0-BB99-38470796C0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F0-4EF0-BB99-38470796C0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F0-4EF0-BB99-38470796C0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3F0-4EF0-BB99-38470796C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83024"/>
        <c:axId val="244285648"/>
      </c:barChart>
      <c:dateAx>
        <c:axId val="24428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5648"/>
        <c:crosses val="autoZero"/>
        <c:auto val="1"/>
        <c:lblOffset val="100"/>
        <c:baseTimeUnit val="days"/>
      </c:dateAx>
      <c:valAx>
        <c:axId val="24428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B6-4735-8F67-B7BA27250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931072"/>
        <c:axId val="176927792"/>
      </c:barChart>
      <c:dateAx>
        <c:axId val="17693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27792"/>
        <c:crosses val="autoZero"/>
        <c:auto val="1"/>
        <c:lblOffset val="100"/>
        <c:baseTimeUnit val="months"/>
      </c:dateAx>
      <c:valAx>
        <c:axId val="17692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3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FB-4FDF-9046-8D92DA2EA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876192"/>
        <c:axId val="281877176"/>
      </c:barChart>
      <c:dateAx>
        <c:axId val="28187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77176"/>
        <c:crosses val="autoZero"/>
        <c:auto val="1"/>
        <c:lblOffset val="100"/>
        <c:baseTimeUnit val="months"/>
      </c:dateAx>
      <c:valAx>
        <c:axId val="28187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7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36-4AD7-B924-10D25FC11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71808"/>
        <c:axId val="286176400"/>
      </c:barChart>
      <c:dateAx>
        <c:axId val="28617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76400"/>
        <c:crosses val="autoZero"/>
        <c:auto val="1"/>
        <c:lblOffset val="100"/>
        <c:baseTimeUnit val="months"/>
      </c:dateAx>
      <c:valAx>
        <c:axId val="28617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7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F2-4BAF-BC58-4BFA8F4AF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69840"/>
        <c:axId val="286170824"/>
      </c:barChart>
      <c:dateAx>
        <c:axId val="28616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70824"/>
        <c:crosses val="autoZero"/>
        <c:auto val="1"/>
        <c:lblOffset val="100"/>
        <c:baseTimeUnit val="months"/>
      </c:dateAx>
      <c:valAx>
        <c:axId val="28617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6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D-4896-A997-8C0278266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271456"/>
        <c:axId val="292265552"/>
      </c:barChart>
      <c:dateAx>
        <c:axId val="292271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65552"/>
        <c:crosses val="autoZero"/>
        <c:auto val="1"/>
        <c:lblOffset val="100"/>
        <c:baseTimeUnit val="months"/>
      </c:dateAx>
      <c:valAx>
        <c:axId val="29226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14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5-4769-8449-F019EFBCB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262928"/>
        <c:axId val="292262600"/>
      </c:barChart>
      <c:dateAx>
        <c:axId val="292262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62600"/>
        <c:crosses val="autoZero"/>
        <c:auto val="1"/>
        <c:lblOffset val="100"/>
        <c:baseTimeUnit val="months"/>
      </c:dateAx>
      <c:valAx>
        <c:axId val="29226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6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212784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4653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2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243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9330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044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949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599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269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635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99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172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579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4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24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77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029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417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9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2891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08488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5351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25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678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09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048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86461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991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657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450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9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369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76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16:36:30</a:t>
                      </a:r>
                      <a:r>
                        <a:rPr lang="en-US" sz="1000"/>
                        <a:t>
We are a few days late due to the #weather but better late than never!! #PiDay #2017 #celebration with #Pie #TMNAS #good #food #yum #fun https://t.co/4omgvj9bhj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22:23:28</a:t>
                      </a:r>
                      <a:r>
                        <a:rPr lang="en-US" sz="1000"/>
                        <a:t>
We missed Pi Day, but we didn't forget to celebrate with #pie and a pie eating contest!! #TMNAS #fun #work #GoodVibes #lol https://t.co/LdeeCDuPoP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10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- 2017-03-15 16:35:52</a:t>
                      </a:r>
                      <a:r>
                        <a:rPr lang="en-US" sz="1000"/>
                        <a:t>
Last years #snowday picture #contest winner! Don't forget to send in your pictures #TMNAS employees!! #fun #work #cold #lol #relax #win https://t.co/F9SEVHM08S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148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536477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833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849162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55687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31109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40483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864068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902765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91745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9580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52728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0734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52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7628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958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147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12386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9692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385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4691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761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6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0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7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934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140013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0759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56363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8240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7098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573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3552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8159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1219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769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3670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47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575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2459639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121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48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2667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01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46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20141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9264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98785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78535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676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3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1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9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8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17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079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081270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2017-04-05T20:25:42Z</dcterms:created>
  <dcterms:modified xsi:type="dcterms:W3CDTF">2017-04-05T20:26:01Z</dcterms:modified>
</cp:coreProperties>
</file>