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A-459C-83A1-2DF42191FE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A-459C-83A1-2DF42191FE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CA-459C-83A1-2DF42191FE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CA-459C-83A1-2DF42191FE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CA-459C-83A1-2DF42191FE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CA-459C-83A1-2DF42191FE2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42795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CA-459C-83A1-2DF42191FE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388216"/>
        <c:axId val="240712272"/>
      </c:barChart>
      <c:dateAx>
        <c:axId val="23738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12272"/>
        <c:crosses val="autoZero"/>
        <c:auto val="1"/>
        <c:lblOffset val="100"/>
        <c:baseTimeUnit val="days"/>
      </c:dateAx>
      <c:valAx>
        <c:axId val="24071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72-49D0-8E53-FF51C782A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254296"/>
        <c:axId val="274249048"/>
      </c:barChart>
      <c:dateAx>
        <c:axId val="274254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49048"/>
        <c:crosses val="autoZero"/>
        <c:auto val="1"/>
        <c:lblOffset val="100"/>
        <c:baseTimeUnit val="months"/>
      </c:dateAx>
      <c:valAx>
        <c:axId val="27424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5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A3-4769-9E49-1C3E836EB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524072"/>
        <c:axId val="277520792"/>
      </c:barChart>
      <c:dateAx>
        <c:axId val="27752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20792"/>
        <c:crosses val="autoZero"/>
        <c:auto val="1"/>
        <c:lblOffset val="100"/>
        <c:baseTimeUnit val="months"/>
      </c:dateAx>
      <c:valAx>
        <c:axId val="27752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2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B7-4868-B955-76B7B6A97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891216"/>
        <c:axId val="281891544"/>
      </c:barChart>
      <c:dateAx>
        <c:axId val="28189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91544"/>
        <c:crosses val="autoZero"/>
        <c:auto val="1"/>
        <c:lblOffset val="100"/>
        <c:baseTimeUnit val="months"/>
      </c:dateAx>
      <c:valAx>
        <c:axId val="28189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9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A-4192-9BD9-C4EC81B3A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997592"/>
        <c:axId val="283994312"/>
      </c:barChart>
      <c:dateAx>
        <c:axId val="283997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94312"/>
        <c:crosses val="autoZero"/>
        <c:auto val="1"/>
        <c:lblOffset val="100"/>
        <c:baseTimeUnit val="months"/>
      </c:dateAx>
      <c:valAx>
        <c:axId val="28399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9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F-4B84-94EC-A1B822938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90896"/>
        <c:axId val="285885976"/>
      </c:barChart>
      <c:dateAx>
        <c:axId val="285890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85976"/>
        <c:crosses val="autoZero"/>
        <c:auto val="1"/>
        <c:lblOffset val="100"/>
        <c:baseTimeUnit val="months"/>
      </c:dateAx>
      <c:valAx>
        <c:axId val="28588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9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11</c:v>
                </c:pt>
                <c:pt idx="2">
                  <c:v>14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44-45EF-B90D-BF6588C14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88928"/>
        <c:axId val="287719624"/>
      </c:barChart>
      <c:dateAx>
        <c:axId val="285888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19624"/>
        <c:crosses val="autoZero"/>
        <c:auto val="1"/>
        <c:lblOffset val="100"/>
        <c:baseTimeUnit val="months"/>
      </c:dateAx>
      <c:valAx>
        <c:axId val="28771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8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071525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9327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49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862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82252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206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649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585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2498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205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415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6243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138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395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7226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299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975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54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13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904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73254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136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3410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10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587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43220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515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209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498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022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036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87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16:36:30</a:t>
                      </a:r>
                      <a:r>
                        <a:rPr lang="en-US" sz="1000"/>
                        <a:t>
We are a few days late due to the #weather but better late than never!! #PiDay #2017 #celebration with #Pie #TMNAS #good #food #yum #fun https://t.co/4omgvj9bhj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9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- 2017-03-16 22:23:28</a:t>
                      </a:r>
                      <a:r>
                        <a:rPr lang="en-US" sz="1000"/>
                        <a:t>
We missed Pi Day, but we didn't forget to celebrate with #pie and a pie eating contest!! #TMNAS #fun #work #GoodVibes #lol https://t.co/LdeeCDuPoP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28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- 2017-03-15 16:35:52</a:t>
                      </a:r>
                      <a:r>
                        <a:rPr lang="en-US" sz="1000"/>
                        <a:t>
Last years #snowday picture #contest winner! Don't forget to send in your pictures #TMNAS employees!! #fun #work #cold #lol #relax #win https://t.co/F9SEVHM08S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0782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14450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578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7237326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063936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506463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93006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701397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21773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02989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0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257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710341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805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659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946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855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42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57788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4539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769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3793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061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78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- 2017-03-31 09:17:48</a:t>
                      </a:r>
                      <a:r>
                        <a:rPr lang="en-US" sz="1000"/>
                        <a:t>
Welcome to the TMNAS family! Some of our recent hires enjoying New Hire Orientation and our new rally towels!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74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- 2017-03-16 16:43:54</a:t>
                      </a:r>
                      <a:r>
                        <a:rPr lang="en-US" sz="1000"/>
                        <a:t>
TMNAS celebrated Pi Day for the fourth year in a row - only two days late!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84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- 2017-03-07 16:24:01</a:t>
                      </a:r>
                      <a:r>
                        <a:rPr lang="en-US" sz="1000"/>
                        <a:t>
If you are seeking a new challenging opportunity in security that will allow you to advance in leading technology, please check out our new position! We are actively seeking a full-time role on our Security team in the Bala Cynwyd, PA office.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314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689525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587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95881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466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71120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5886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3041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1447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0740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50095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3184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6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213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479933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3335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301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1185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888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666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36062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0646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1376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6596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4997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9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- 2017-03-23 22:14:05</a:t>
                      </a:r>
                      <a:r>
                        <a:rPr lang="en-US" sz="1000"/>
                        <a:t>
Top Work Places #Awards Dinner!!! We had a blast #tonight #fun #work #TMNAS #2017 #topworkplaces2017 #thursday 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9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- 2017-03-11 11:13:27</a:t>
                      </a:r>
                      <a:r>
                        <a:rPr lang="en-US" sz="1000"/>
                        <a:t>
Thank you @specialolympics for allowing #TMNAS to help out for the second year in a row!!! #leprechaunrun #run #walk #wecare #specialolympics #giveback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7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- 2017-03-09 16:29:29</a:t>
                      </a:r>
                      <a:r>
                        <a:rPr lang="en-US" sz="1000"/>
                        <a:t>
This is our 2nd year participating in @philabundance peanut butter drive!! #TMNAS gave 140 jars! 
#giveback #righttofood #pbj #philabundance #foodforall #hungerheroes #wecare #spreadlove #fooddrive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20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- 2017-03-30 17:21:07</a:t>
                      </a:r>
                      <a:r>
                        <a:rPr lang="en-US" sz="1000"/>
                        <a:t>
Welcome to the #TMNAS family!! Some of our recent hires enjoying Orientation and our #new rally towels!! #work #jobs #careers #fun #picoftheday #thursday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18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- 2017-03-16 16:38:06</a:t>
                      </a:r>
                      <a:r>
                        <a:rPr lang="en-US" sz="1000"/>
                        <a:t>
We are a few days late due to the #weather but better #late than never!! Pi Day #celebration with #Pie #Piday #2017 #TMNAS #good #fun #work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18.3908%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5224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627761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343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2017-04-05T13:09:10Z</dcterms:created>
  <dcterms:modified xsi:type="dcterms:W3CDTF">2017-04-05T13:09:29Z</dcterms:modified>
</cp:coreProperties>
</file>