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DB-4D38-8032-EE4136F6F8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DB-4D38-8032-EE4136F6F8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DB-4D38-8032-EE4136F6F8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DB-4D38-8032-EE4136F6F8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DB-4D38-8032-EE4136F6F8B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DB-4D38-8032-EE4136F6F8B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DB-4D38-8032-EE4136F6F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779408"/>
        <c:axId val="164778424"/>
      </c:barChart>
      <c:dateAx>
        <c:axId val="164779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78424"/>
        <c:crosses val="autoZero"/>
        <c:auto val="1"/>
        <c:lblOffset val="100"/>
        <c:baseTimeUnit val="days"/>
      </c:dateAx>
      <c:valAx>
        <c:axId val="16477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7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C-4262-82CF-BF1BF6A19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805128"/>
        <c:axId val="238805456"/>
      </c:barChart>
      <c:dateAx>
        <c:axId val="238805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05456"/>
        <c:crosses val="autoZero"/>
        <c:auto val="1"/>
        <c:lblOffset val="100"/>
        <c:baseTimeUnit val="months"/>
      </c:dateAx>
      <c:valAx>
        <c:axId val="23880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0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91-43E2-97E6-D687A5219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723880"/>
        <c:axId val="275729128"/>
      </c:barChart>
      <c:dateAx>
        <c:axId val="275723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29128"/>
        <c:crosses val="autoZero"/>
        <c:auto val="1"/>
        <c:lblOffset val="100"/>
        <c:baseTimeUnit val="months"/>
      </c:dateAx>
      <c:valAx>
        <c:axId val="27572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2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12-4C43-A0B1-BCCF92ECC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438824"/>
        <c:axId val="277440464"/>
      </c:barChart>
      <c:dateAx>
        <c:axId val="27743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40464"/>
        <c:crosses val="autoZero"/>
        <c:auto val="1"/>
        <c:lblOffset val="100"/>
        <c:baseTimeUnit val="months"/>
      </c:dateAx>
      <c:valAx>
        <c:axId val="27744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3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17-43EC-9A9B-CED992A70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294640"/>
        <c:axId val="268300544"/>
      </c:barChart>
      <c:dateAx>
        <c:axId val="268294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00544"/>
        <c:crosses val="autoZero"/>
        <c:auto val="1"/>
        <c:lblOffset val="100"/>
        <c:baseTimeUnit val="months"/>
      </c:dateAx>
      <c:valAx>
        <c:axId val="26830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9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C8-469F-8317-4D4A173FDF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139760"/>
        <c:axId val="284132216"/>
      </c:barChart>
      <c:dateAx>
        <c:axId val="28413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32216"/>
        <c:crosses val="autoZero"/>
        <c:auto val="1"/>
        <c:lblOffset val="100"/>
        <c:baseTimeUnit val="months"/>
      </c:dateAx>
      <c:valAx>
        <c:axId val="28413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3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07-421C-A5E3-D868C5774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141072"/>
        <c:axId val="284132872"/>
      </c:barChart>
      <c:dateAx>
        <c:axId val="28414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32872"/>
        <c:crosses val="autoZero"/>
        <c:auto val="1"/>
        <c:lblOffset val="100"/>
        <c:baseTimeUnit val="months"/>
      </c:dateAx>
      <c:valAx>
        <c:axId val="28413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596079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1772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28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285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69585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725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2264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212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847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9525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644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000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698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712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896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241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579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3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20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153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3692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929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33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653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269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335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33120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714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000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40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572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58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76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16:36:30</a:t>
                      </a:r>
                      <a:r>
                        <a:rPr lang="en-US" sz="1000"/>
                        <a:t>
We are a few days late due to the #weather but better late than never!! #PiDay #2017 #celebration with #Pie #TMNAS #good #food #yum #fun https://t.co/4omgvj9bhj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22:23:28</a:t>
                      </a:r>
                      <a:r>
                        <a:rPr lang="en-US" sz="1000"/>
                        <a:t>
We missed Pi Day, but we didn't forget to celebrate with #pie and a pie eating contest!! #TMNAS #fun #work #GoodVibes #lol https://t.co/LdeeCDuPoP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- 2017-03-15 16:35:52</a:t>
                      </a:r>
                      <a:r>
                        <a:rPr lang="en-US" sz="1000"/>
                        <a:t>
Last years #snowday picture #contest winner! Don't forget to send in your pictures #TMNAS employees!! #fun #work #cold #lol #relax #win https://t.co/F9SEVHM08S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417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080432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723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019322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232629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044962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71006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554928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858590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5624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80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0032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896223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881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955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5078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936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531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11947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7767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0455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3545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4530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6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- 2017-03-31 09:17:48</a:t>
                      </a:r>
                      <a:r>
                        <a:rPr lang="en-US" sz="1000"/>
                        <a:t>
Welcome to the TMNAS family! Some of our recent hires enjoying New Hire Orientation and our new rally towels!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5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- 2017-03-16 16:43:54</a:t>
                      </a:r>
                      <a:r>
                        <a:rPr lang="en-US" sz="1000"/>
                        <a:t>
TMNAS celebrated Pi Day for the fourth year in a row - only two days late!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23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- 2017-03-07 16:24:01</a:t>
                      </a:r>
                      <a:r>
                        <a:rPr lang="en-US" sz="1000"/>
                        <a:t>
If you are seeking a new challenging opportunity in security that will allow you to advance in leading technology, please check out our new position! We are actively seeking a full-time role on our Security team in the Bala Cynwyd, PA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042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213970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52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90548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0495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362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0167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7667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2086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7763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04217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7241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6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9811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1305280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2434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172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023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464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972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198476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06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2767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11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4907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75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- 2017-03-23 22:14:05</a:t>
                      </a:r>
                      <a:r>
                        <a:rPr lang="en-US" sz="1000"/>
                        <a:t>
Top Work Places #Awards Dinner!!! We had a blast #tonight #fun #work #TMNAS #2017 #topworkplaces2017 #thursday 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07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- 2017-03-11 11:13:27</a:t>
                      </a:r>
                      <a:r>
                        <a:rPr lang="en-US" sz="1000"/>
                        <a:t>
Thank you @specialolympics for allowing #TMNAS to help out for the second year in a row!!! #leprechaunrun #run #walk #wecare #specialolympics #giveback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34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- 2017-03-09 16:29:29</a:t>
                      </a:r>
                      <a:r>
                        <a:rPr lang="en-US" sz="1000"/>
                        <a:t>
This is our 2nd year participating in @philabundance peanut butter drive!! #TMNAS gave 140 jars! 
#giveback #righttofood #pbj #philabundance #foodforall #hungerheroes #wecare #spreadlove #fooddrive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19.3182%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- 2017-03-30 17:21:07</a:t>
                      </a:r>
                      <a:r>
                        <a:rPr lang="en-US" sz="1000"/>
                        <a:t>
Welcome to the #TMNAS family!! Some of our recent hires enjoying Orientation and our #new rally towels!! #work #jobs #careers #fun #picoftheday #thursday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18.4783%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04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- 2017-03-16 16:38:06</a:t>
                      </a:r>
                      <a:r>
                        <a:rPr lang="en-US" sz="1000"/>
                        <a:t>
We are a few days late due to the #weather but better #late than never!! Pi Day #celebration with #Pie #Piday #2017 #TMNAS #good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17.2414%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019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695408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343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2017-04-04T17:35:46Z</dcterms:created>
  <dcterms:modified xsi:type="dcterms:W3CDTF">2017-04-04T17:36:05Z</dcterms:modified>
</cp:coreProperties>
</file>