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2E-408A-ADC6-F06A103918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2E-408A-ADC6-F06A103918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2E-408A-ADC6-F06A103918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2E-408A-ADC6-F06A103918A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72E-408A-ADC6-F06A103918A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72E-408A-ADC6-F06A103918A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72E-408A-ADC6-F06A103918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964528"/>
        <c:axId val="232685888"/>
      </c:barChart>
      <c:dateAx>
        <c:axId val="236964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685888"/>
        <c:crosses val="autoZero"/>
        <c:auto val="1"/>
        <c:lblOffset val="100"/>
        <c:baseTimeUnit val="days"/>
      </c:dateAx>
      <c:valAx>
        <c:axId val="23268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6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@TMNASrecruiting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04-441F-A1E8-8120EB984C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213320"/>
        <c:axId val="269538280"/>
      </c:barChart>
      <c:dateAx>
        <c:axId val="238213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538280"/>
        <c:crosses val="autoZero"/>
        <c:auto val="1"/>
        <c:lblOffset val="100"/>
        <c:baseTimeUnit val="months"/>
      </c:dateAx>
      <c:valAx>
        <c:axId val="26953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213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@TMNASrecruiting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0C-473D-81F3-D99957FCFD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541888"/>
        <c:axId val="269539264"/>
      </c:barChart>
      <c:dateAx>
        <c:axId val="269541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539264"/>
        <c:crosses val="autoZero"/>
        <c:auto val="1"/>
        <c:lblOffset val="100"/>
        <c:baseTimeUnit val="months"/>
      </c:dateAx>
      <c:valAx>
        <c:axId val="26953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54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66-4EF0-A53F-2E2F3C5A83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520336"/>
        <c:axId val="271514760"/>
      </c:barChart>
      <c:dateAx>
        <c:axId val="271520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14760"/>
        <c:crosses val="autoZero"/>
        <c:auto val="1"/>
        <c:lblOffset val="100"/>
        <c:baseTimeUnit val="months"/>
      </c:dateAx>
      <c:valAx>
        <c:axId val="271514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2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22</c:v>
                </c:pt>
                <c:pt idx="1">
                  <c:v>28</c:v>
                </c:pt>
                <c:pt idx="2">
                  <c:v>32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63-4CB4-9D82-BA222B7F0B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444968"/>
        <c:axId val="271437096"/>
      </c:barChart>
      <c:dateAx>
        <c:axId val="271444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437096"/>
        <c:crosses val="autoZero"/>
        <c:auto val="1"/>
        <c:lblOffset val="100"/>
        <c:baseTimeUnit val="months"/>
      </c:dateAx>
      <c:valAx>
        <c:axId val="271437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444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25-4052-BBBE-5ACE89189E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4561096"/>
        <c:axId val="264556504"/>
      </c:barChart>
      <c:dateAx>
        <c:axId val="264561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556504"/>
        <c:crosses val="autoZero"/>
        <c:auto val="1"/>
        <c:lblOffset val="100"/>
        <c:baseTimeUnit val="months"/>
      </c:dateAx>
      <c:valAx>
        <c:axId val="26455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561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</c:v>
                </c:pt>
                <c:pt idx="1">
                  <c:v>11</c:v>
                </c:pt>
                <c:pt idx="2">
                  <c:v>13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25-48B3-A032-D1AE73C994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4559456"/>
        <c:axId val="264562408"/>
      </c:barChart>
      <c:dateAx>
        <c:axId val="264559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562408"/>
        <c:crosses val="autoZero"/>
        <c:auto val="1"/>
        <c:lblOffset val="100"/>
        <c:baseTimeUnit val="months"/>
      </c:dateAx>
      <c:valAx>
        <c:axId val="264562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55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TMNAS Social Media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601158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87455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121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7451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119406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9683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6666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4420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5708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127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7602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9399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3565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4417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6315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1380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2240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4771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075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@TMNASrecruiting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4705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518994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2953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056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88594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276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2939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90849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7948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3534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4113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2710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0035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505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- 2017-03-16 16:36:30</a:t>
                      </a:r>
                      <a:r>
                        <a:rPr lang="en-US" sz="1000"/>
                        <a:t>
We are a few days late due to the #weather but better late than never!! #PiDay #2017 #celebration with #Pie #TMNAS #good #food #yum #fun https://t.co/4omgvj9bhj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367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- 2017-03-16 22:23:28</a:t>
                      </a:r>
                      <a:r>
                        <a:rPr lang="en-US" sz="1000"/>
                        <a:t>
We missed Pi Day, but we didn't forget to celebrate with #pie and a pie eating contest!! #TMNAS #fun #work #GoodVibes #lol https://t.co/LdeeCDuPoP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07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- 2017-03-15 16:35:52</a:t>
                      </a:r>
                      <a:r>
                        <a:rPr lang="en-US" sz="1000"/>
                        <a:t>
Last years #snowday picture #contest winner! Don't forget to send in your pictures #TMNAS employees!! #fun #work #cold #lol #relax #win https://t.co/F9SEVHM08S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4172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66988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0590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803199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5822683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9757648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4730522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9924563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537810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08085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450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 Services, LLC. (TMNAS)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9547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4056355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63938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953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54751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712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5201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26623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627658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16646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70082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98765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392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- 2017-03-31 09:17:48</a:t>
                      </a:r>
                      <a:r>
                        <a:rPr lang="en-US" sz="1000"/>
                        <a:t>
Welcome to the TMNAS family! Some of our recent hires enjoying New Hire Orientation and our new rally towels!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1.8882%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230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- 2017-03-16 16:43:54</a:t>
                      </a:r>
                      <a:r>
                        <a:rPr lang="en-US" sz="1000"/>
                        <a:t>
TMNAS celebrated Pi Day for the fourth year in a row - only two days late!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1.4302%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333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- 2017-03-07 16:24:01</a:t>
                      </a:r>
                      <a:r>
                        <a:rPr lang="en-US" sz="1000"/>
                        <a:t>
If you are seeking a new challenging opportunity in security that will allow you to advance in leading technology, please check out our new position! We are actively seeking a full-time role on our Security team in the Bala Cynwyd, PA office.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1.0477%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3328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148981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023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41172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82752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63398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91468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052379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76431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75502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91940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17564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053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tmna_services (TMNAS)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6817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</p:spTree>
    <p:extLst>
      <p:ext uri="{BB962C8B-B14F-4D97-AF65-F5344CB8AC3E}">
        <p14:creationId xmlns:p14="http://schemas.microsoft.com/office/powerpoint/2010/main" val="990533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37692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152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63169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010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60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86039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59521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22304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711635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8465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496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- 2017-03-23 22:14:05</a:t>
                      </a:r>
                      <a:r>
                        <a:rPr lang="en-US" sz="1000"/>
                        <a:t>
Top Work Places #Awards Dinner!!! We had a blast #tonight #fun #work #TMNAS #2017 #topworkplaces2017 #thursday #tbt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21.5909%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984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- 2017-03-11 11:13:27</a:t>
                      </a:r>
                      <a:r>
                        <a:rPr lang="en-US" sz="1000"/>
                        <a:t>
Thank you @specialolympics for allowing #TMNAS to help out for the second year in a row!!! #leprechaunrun #run #walk #wecare #specialolympics #giveback #fun #work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20.4545%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384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- 2017-03-09 16:29:29</a:t>
                      </a:r>
                      <a:r>
                        <a:rPr lang="en-US" sz="1000"/>
                        <a:t>
This is our 2nd year participating in @philabundance peanut butter drive!! #TMNAS gave 140 jars! 
#giveback #righttofood #pbj #philabundance #foodforall #hungerheroes #wecare #spreadlove #fooddrive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19.3182%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262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- 2017-03-30 17:21:07</a:t>
                      </a:r>
                      <a:r>
                        <a:rPr lang="en-US" sz="1000"/>
                        <a:t>
Welcome to the #TMNAS family!! Some of our recent hires enjoying Orientation and our #new rally towels!! #work #jobs #careers #fun #picoftheday #thursday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18.4783%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589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- 2017-03-16 16:38:06</a:t>
                      </a:r>
                      <a:r>
                        <a:rPr lang="en-US" sz="1000"/>
                        <a:t>
We are a few days late due to the #weather but better #late than never!! Pi Day #celebration with #Pie #Piday #2017 #TMNAS #good #fun #work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17.2414%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174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9832991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343</Words>
  <Application>Microsoft Office PowerPoint</Application>
  <PresentationFormat>On-screen Show (4:3)</PresentationFormat>
  <Paragraphs>156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TMNAS Social Media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TMNAS Social Media</dc:title>
  <dc:creator>Administrator</dc:creator>
  <cp:lastModifiedBy>Administrator</cp:lastModifiedBy>
  <cp:revision>1</cp:revision>
  <dcterms:created xsi:type="dcterms:W3CDTF">2017-04-04T17:33:53Z</dcterms:created>
  <dcterms:modified xsi:type="dcterms:W3CDTF">2017-04-04T17:34:09Z</dcterms:modified>
</cp:coreProperties>
</file>