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AA-4CF3-861D-03E59B8F35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AA-4CF3-861D-03E59B8F35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AA-4CF3-861D-03E59B8F35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AA-4CF3-861D-03E59B8F352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AA-4CF3-861D-03E59B8F352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AA-4CF3-861D-03E59B8F352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AA-4CF3-861D-03E59B8F3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17800"/>
        <c:axId val="17718128"/>
      </c:barChart>
      <c:dateAx>
        <c:axId val="17717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8128"/>
        <c:crosses val="autoZero"/>
        <c:auto val="1"/>
        <c:lblOffset val="100"/>
        <c:baseTimeUnit val="days"/>
      </c:dateAx>
      <c:valAx>
        <c:axId val="1771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85-4F92-BB94-6AAFBB6087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375992"/>
        <c:axId val="270376976"/>
      </c:barChart>
      <c:dateAx>
        <c:axId val="27037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76976"/>
        <c:crosses val="autoZero"/>
        <c:auto val="1"/>
        <c:lblOffset val="100"/>
        <c:baseTimeUnit val="months"/>
      </c:dateAx>
      <c:valAx>
        <c:axId val="27037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7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67-472B-9918-36771C725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375008"/>
        <c:axId val="270375664"/>
      </c:barChart>
      <c:dateAx>
        <c:axId val="270375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75664"/>
        <c:crosses val="autoZero"/>
        <c:auto val="1"/>
        <c:lblOffset val="100"/>
        <c:baseTimeUnit val="months"/>
      </c:dateAx>
      <c:valAx>
        <c:axId val="27037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7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70-4540-9925-38D480229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456712"/>
        <c:axId val="267455400"/>
      </c:barChart>
      <c:dateAx>
        <c:axId val="267456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55400"/>
        <c:crosses val="autoZero"/>
        <c:auto val="1"/>
        <c:lblOffset val="100"/>
        <c:baseTimeUnit val="months"/>
      </c:dateAx>
      <c:valAx>
        <c:axId val="26745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5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28</c:v>
                </c:pt>
                <c:pt idx="2">
                  <c:v>32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E6-47EF-B982-355F83B7EB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454088"/>
        <c:axId val="267448184"/>
      </c:barChart>
      <c:dateAx>
        <c:axId val="267454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48184"/>
        <c:crosses val="autoZero"/>
        <c:auto val="1"/>
        <c:lblOffset val="100"/>
        <c:baseTimeUnit val="months"/>
      </c:dateAx>
      <c:valAx>
        <c:axId val="26744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5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E7-41E2-9CD7-A0D2E71160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956376"/>
        <c:axId val="278953752"/>
      </c:barChart>
      <c:dateAx>
        <c:axId val="27895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53752"/>
        <c:crosses val="autoZero"/>
        <c:auto val="1"/>
        <c:lblOffset val="100"/>
        <c:baseTimeUnit val="months"/>
      </c:dateAx>
      <c:valAx>
        <c:axId val="27895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5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11</c:v>
                </c:pt>
                <c:pt idx="2">
                  <c:v>13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9C-4538-BA60-9E848FB3C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952440"/>
        <c:axId val="278949816"/>
      </c:barChart>
      <c:dateAx>
        <c:axId val="278952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49816"/>
        <c:crosses val="autoZero"/>
        <c:auto val="1"/>
        <c:lblOffset val="100"/>
        <c:baseTimeUnit val="months"/>
      </c:dateAx>
      <c:valAx>
        <c:axId val="27894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5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690079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3398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790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223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52286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8292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334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0826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907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0948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448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5626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257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536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174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6311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468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765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09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@TMNASrecruiting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7523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130743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9515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613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2679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708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182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73694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1076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487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23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625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92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17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16:36:30</a:t>
                      </a:r>
                      <a:r>
                        <a:rPr lang="en-US" sz="1000"/>
                        <a:t>
We are a few days late due to the #weather but better late than never!! #PiDay #2017 #celebration with #Pie #TMNAS #good #food #yum #fun https://t.co/4omgvj9bhj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49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22:23:28</a:t>
                      </a:r>
                      <a:r>
                        <a:rPr lang="en-US" sz="1000"/>
                        <a:t>
We missed Pi Day, but we didn't forget to celebrate with #pie and a pie eating contest!! #TMNAS #fun #work #GoodVibes #lol https://t.co/LdeeCDuPoP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79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- 2017-03-15 16:35:52</a:t>
                      </a:r>
                      <a:r>
                        <a:rPr lang="en-US" sz="1000"/>
                        <a:t>
Last years #snowday picture #contest winner! Don't forget to send in your pictures #TMNAS employees!! #fun #work #cold #lol #relax #win https://t.co/F9SEVHM08S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3316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439807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512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476480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398063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875630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258706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200417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490952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43564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66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7420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272551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3816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268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478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802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3639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9220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65216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8980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6155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1792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75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- 2017-03-31 09:17:48</a:t>
                      </a:r>
                      <a:r>
                        <a:rPr lang="en-US" sz="1000"/>
                        <a:t>
Welcome to the TMNAS family! Some of our recent hires enjoying New Hire Orientation and our new rally towels!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1.8882%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3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- 2017-03-16 16:43:54</a:t>
                      </a:r>
                      <a:r>
                        <a:rPr lang="en-US" sz="1000"/>
                        <a:t>
TMNAS celebrated Pi Day for the fourth year in a row - only two days late!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1.4302%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70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- 2017-03-07 16:24:01</a:t>
                      </a:r>
                      <a:r>
                        <a:rPr lang="en-US" sz="1000"/>
                        <a:t>
If you are seeking a new challenging opportunity in security that will allow you to advance in leading technology, please check out our new position! We are actively seeking a full-time role on our Security team in the Bala Cynwyd, PA office.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371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985138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8065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23905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7502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44563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1565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2202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73686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6825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37522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733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3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896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2610592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3116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051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0786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74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446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257460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05797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83684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7489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9624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9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- 2017-03-23 22:14:05</a:t>
                      </a:r>
                      <a:r>
                        <a:rPr lang="en-US" sz="1000"/>
                        <a:t>
Top Work Places #Awards Dinner!!! We had a blast #tonight #fun #work #TMNAS #2017 #topworkplaces2017 #thursday 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01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- 2017-03-11 11:13:27</a:t>
                      </a:r>
                      <a:r>
                        <a:rPr lang="en-US" sz="1000"/>
                        <a:t>
Thank you @specialolympics for allowing #TMNAS to help out for the second year in a row!!! #leprechaunrun #run #walk #wecare #specialolympics #giveback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99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- 2017-03-09 16:29:29</a:t>
                      </a:r>
                      <a:r>
                        <a:rPr lang="en-US" sz="1000"/>
                        <a:t>
This is our 2nd year participating in @philabundance peanut butter drive!! #TMNAS gave 140 jars! 
#giveback #righttofood #pbj #philabundance #foodforall #hungerheroes #wecare #spreadlove #fooddrive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19.3182%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1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- 2017-03-30 17:21:07</a:t>
                      </a:r>
                      <a:r>
                        <a:rPr lang="en-US" sz="1000"/>
                        <a:t>
Welcome to the #TMNAS family!! Some of our recent hires enjoying Orientation and our #new rally towels!! #work #jobs #careers #fun #picoftheday #thursday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18.4783%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90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- 2017-03-16 16:38:06</a:t>
                      </a:r>
                      <a:r>
                        <a:rPr lang="en-US" sz="1000"/>
                        <a:t>
We are a few days late due to the #weather but better #late than never!! Pi Day #celebration with #Pie #Piday #2017 #TMNAS #good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17.2414%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4544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638404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343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TMNAS Social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2017-04-04T17:33:09Z</dcterms:created>
  <dcterms:modified xsi:type="dcterms:W3CDTF">2017-04-04T17:33:28Z</dcterms:modified>
</cp:coreProperties>
</file>