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42767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49-4D64-A847-32047681EC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42767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1-4649-4D64-A847-32047681EC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42767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49-4D64-A847-32047681EC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42767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49-4D64-A847-32047681ECD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42767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4-4649-4D64-A847-32047681ECD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42767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5-4649-4D64-A847-32047681ECD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42767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649-4D64-A847-32047681EC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9022912"/>
        <c:axId val="156569912"/>
      </c:barChart>
      <c:dateAx>
        <c:axId val="229022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569912"/>
        <c:crosses val="autoZero"/>
        <c:auto val="1"/>
        <c:lblOffset val="100"/>
        <c:baseTimeUnit val="days"/>
      </c:dateAx>
      <c:valAx>
        <c:axId val="15656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02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</c:numCache>
            </c:numRef>
          </c:val>
          <c:extLst>
            <c:ext xmlns:c16="http://schemas.microsoft.com/office/drawing/2014/chart" uri="{C3380CC4-5D6E-409C-BE32-E72D297353CC}">
              <c16:uniqueId val="{00000000-F7C4-4F09-8EB3-09C141C265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381152"/>
        <c:axId val="230376888"/>
      </c:barChart>
      <c:dateAx>
        <c:axId val="230381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76888"/>
        <c:crosses val="autoZero"/>
        <c:auto val="1"/>
        <c:lblOffset val="100"/>
        <c:baseTimeUnit val="months"/>
      </c:dateAx>
      <c:valAx>
        <c:axId val="23037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8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@TMNASrecruiting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C1-456B-AA54-169B5E3C3D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180368"/>
        <c:axId val="269176104"/>
      </c:barChart>
      <c:dateAx>
        <c:axId val="269180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176104"/>
        <c:crosses val="autoZero"/>
        <c:auto val="1"/>
        <c:lblOffset val="100"/>
        <c:baseTimeUnit val="months"/>
      </c:dateAx>
      <c:valAx>
        <c:axId val="269176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18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</c:numCache>
            </c:numRef>
          </c:val>
          <c:extLst>
            <c:ext xmlns:c16="http://schemas.microsoft.com/office/drawing/2014/chart" uri="{C3380CC4-5D6E-409C-BE32-E72D297353CC}">
              <c16:uniqueId val="{00000000-1DAD-4A7E-A91C-CFEBC9AA51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364528"/>
        <c:axId val="270365184"/>
      </c:barChart>
      <c:dateAx>
        <c:axId val="270364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65184"/>
        <c:crosses val="autoZero"/>
        <c:auto val="1"/>
        <c:lblOffset val="100"/>
        <c:baseTimeUnit val="months"/>
      </c:dateAx>
      <c:valAx>
        <c:axId val="27036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6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</c:v>
                </c:pt>
                <c:pt idx="1">
                  <c:v>27</c:v>
                </c:pt>
                <c:pt idx="2">
                  <c:v>25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95-4834-9B2F-BC28D4FC8C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354728"/>
        <c:axId val="267353744"/>
      </c:barChart>
      <c:dateAx>
        <c:axId val="267354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53744"/>
        <c:crosses val="autoZero"/>
        <c:auto val="1"/>
        <c:lblOffset val="100"/>
        <c:baseTimeUnit val="months"/>
      </c:dateAx>
      <c:valAx>
        <c:axId val="26735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35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</c:numCache>
            </c:numRef>
          </c:val>
          <c:extLst>
            <c:ext xmlns:c16="http://schemas.microsoft.com/office/drawing/2014/chart" uri="{C3380CC4-5D6E-409C-BE32-E72D297353CC}">
              <c16:uniqueId val="{00000000-6481-4178-A073-B7031B35B8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900192"/>
        <c:axId val="273897896"/>
      </c:barChart>
      <c:dateAx>
        <c:axId val="273900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97896"/>
        <c:crosses val="autoZero"/>
        <c:auto val="1"/>
        <c:lblOffset val="100"/>
        <c:baseTimeUnit val="months"/>
      </c:dateAx>
      <c:valAx>
        <c:axId val="27389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0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</c:v>
                </c:pt>
                <c:pt idx="1">
                  <c:v>10</c:v>
                </c:pt>
                <c:pt idx="2">
                  <c:v>12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0A-4B46-9D9F-49659EE7B3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983936"/>
        <c:axId val="349984592"/>
      </c:barChart>
      <c:dateAx>
        <c:axId val="349983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84592"/>
        <c:crosses val="autoZero"/>
        <c:auto val="1"/>
        <c:lblOffset val="100"/>
        <c:baseTimeUnit val="months"/>
      </c:dateAx>
      <c:valAx>
        <c:axId val="34998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8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TMNAS Social Media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697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6696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69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3672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35530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9987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375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71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4622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5693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4220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6412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1098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706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802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207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8739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6080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897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@TMNASrecruiting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3740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204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4526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69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4258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193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7663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53232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110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1691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8339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6480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3117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992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- 2017-02-21 14:30:00</a:t>
                      </a:r>
                      <a:r>
                        <a:rPr lang="en-US" sz="1000"/>
                        <a:t>
RT @SOPAPhilly: Take some time today to make sure you're registered for the 2017 Leprechaun Run presented by @TMNASrecruiting! 🍀 https://t.…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776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- 2017-02-17 15:13:04</a:t>
                      </a:r>
                      <a:r>
                        <a:rPr lang="en-US" sz="1000"/>
                        <a:t>
Don't miss a chance to #meet us @TempleUniv And we have some great #swag to give away!! #jobs #careers #internships https://t.co/EB28yOBYsH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77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@TMNASrecruiting - 2017-02-16 11:28:08</a:t>
                      </a:r>
                      <a:r>
                        <a:rPr lang="en-US" sz="1000"/>
                        <a:t>
Come and visit us @saintjosephs to learn about our #picture contest, #internships and entry level #jobs #careers #sju #TMNAS https://t.co/upC73s9S1I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8586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217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7733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082865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152595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0438146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1646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953464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536078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01564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989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 Services, LLC. (TMNAS)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3319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8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5644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534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2153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382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8453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708933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9896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33114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08738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8638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229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- 2017-02-09 12:36:41</a:t>
                      </a:r>
                      <a:r>
                        <a:rPr lang="en-US" sz="1000"/>
                        <a:t>
February is Insurance Careers Month.  Insurance involves more than you may think! TMNAS has #jobopportunities that support Philadelphia Insurance Company, Tokio Marine America and First Insurance Company of Hawaii. @PHLYInsurance, @FirstInsHi, and Tokio Marine America. #jobs #careers #internship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820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- 2017-02-03 14:46:56</a:t>
                      </a:r>
                      <a:r>
                        <a:rPr lang="en-US" sz="1000"/>
                        <a:t>
Souper Bowl Party 2017!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0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- 2017-02-01 16:43:57</a:t>
                      </a:r>
                      <a:r>
                        <a:rPr lang="en-US" sz="1000"/>
                        <a:t>
Our #jeans #day contributions are going to @ftk this month!! Each year, Four Diamonds provides direct support to approximately 600 #children with cancer. Let's #make a #difference #ftk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1559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36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1584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661924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64695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43349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55937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5833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51899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76120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58681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5618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947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tmna_services (TMNAS)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7077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45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3148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023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9870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84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5358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06371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93011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20933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77535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218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058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- 2017-02-17 15:10:35</a:t>
                      </a:r>
                      <a:r>
                        <a:rPr lang="en-US" sz="1000"/>
                        <a:t>
Don't miss out on meeting us @templeuniv And we are giving out some great #swag #internships #jobs #career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40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- 2017-02-16 16:33:21</a:t>
                      </a:r>
                      <a:r>
                        <a:rPr lang="en-US" sz="1000"/>
                        <a:t>
Don't forget to follow and tag us to #win some #new #swag or a gift card!!! @saintjosephs #jobs #internships #careers #work #TMNAS #sju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33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- 2017-02-16 11:25:51</a:t>
                      </a:r>
                      <a:r>
                        <a:rPr lang="en-US" sz="1000"/>
                        <a:t>
Come visit us #today @saintjosephs to enter our #picture #contest to #win some great prizes!! And, don't forget to ask about our #internship opportunities and entry level positions!! #jobs #TMNAS #sju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71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- 2017-02-14 12:11:55</a:t>
                      </a:r>
                      <a:r>
                        <a:rPr lang="en-US" sz="1000"/>
                        <a:t>
Come visit us today @pennstate and don't forget about our #contest to #win #great prizes!! #psuscd #pennstate #students #careers #jobs #internship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803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- 2017-02-21 17:00:30</a:t>
                      </a:r>
                      <a:r>
                        <a:rPr lang="en-US" sz="1000"/>
                        <a:t>
With love from Tokyo 😍❤️ #tokiomarineMAP #2017Grad #TMNAS #Millennial #Expat #collegerecruiting #GlobalCareer #TokioMarine #MangementAssociateProgram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4952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5684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355</Words>
  <Application>Microsoft Office PowerPoint</Application>
  <PresentationFormat>On-screen Show (4:3)</PresentationFormat>
  <Paragraphs>156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TMNAS Social 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TMNAS Social Media</dc:title>
  <dc:creator>Administrator</dc:creator>
  <cp:lastModifiedBy>Administrator</cp:lastModifiedBy>
  <cp:revision>1</cp:revision>
  <dcterms:created xsi:type="dcterms:W3CDTF">2017-03-13T15:12:07Z</dcterms:created>
  <dcterms:modified xsi:type="dcterms:W3CDTF">2017-03-13T15:12:26Z</dcterms:modified>
</cp:coreProperties>
</file>