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099122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3487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071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136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79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742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892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1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- 2016-12-30 19:12:46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 volunteers before heading out to make their Meals on Wheels lunch deliveries today. #HappyNewYear #Gratitude #Community #AlohaFriday https://t.co/dEzdokigGh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92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- 2016-12-29 14:13:36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FICOH's offices will close at 3pm this Friday and be closed all day Monday for the New Year's holiday. Happy New Year! Please party safe. https://t.co/F7dhTlc9K0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63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- 2016-12-28 13:11:44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@InsuranceHI: The start of a #NewYear is a great time to reevaluate your insurance policies. #insurancechecklist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15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- 2016-12-28 12:09:21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IT project consulting group is hiring, learn more at https://t.co/x6i9gIwccP #InsuranceJobs #HawaiiJobs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- 2016-12-27 18:14:04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Before you put up your apartment or home on airbnb, some important considerations: https://t.co/Co3qidw16m #vacationrentals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2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- 2016-12-27 15:57:10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very merry Christmas for Rochelle Javillo and her family, read @westhawaiitoday article for full story: https://t.co/Lq86b7Ib8T https://t.co/vtA3LePhzv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777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5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99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54000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15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34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56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399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175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48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- 2016-12-19 13:57:21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Team FICOH at the @HawaiiWish Jingle Rock Run. Great cause, so much fun... and it didn't rain! https://t.co/zDA6DX5R0W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2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- 2016-12-15 15:59:29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Earlier this month we dropped off holiday gift donations to @HUGSLOVEORG. We love HUGS and everything they do for families in Hawaii. https://t.co/7KqsDizOm6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83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- 2016-12-14 16:33:27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 ways to reduce the incidence of employee theft at your business: https://t.co/SzBB5PWUlB #ficoh #blog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7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- 2016-12-13 18:29:03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Learn about our company and employees in our new corporate video: at https://t.co/RVMH67Nkls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7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- 2016-12-09 22:30:34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was awesome to have Tokio Marine Holdings CEO Mr. Nick Nagano come and speak to #FICOH associates yesterday. https://t.co/pLBHQ1TKjr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60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- 2016-12-08 12:31:10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Wishing you and yours a very happy holiday season. Watch our #holidaycard here: https://t.co/relAMlvGEQ #happyholidays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3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- 2016-12-01 19:45:16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closed tomorrow to recognize our employees during the holiday season. To report a claim, please see https://t.co/XLkk62diVe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5429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20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2705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058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117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4430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37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346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4380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329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- 2016-11-30 15:19:13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@DOTHawaii: Kamehameha Hwy near Kaaawa is now open in both directions following an earlier motor vehicle accident. #hitraffic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0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- 2016-11-29 13:20:22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Drive an EV? Stop by our @VoltaCharging station at @KahalaMallCtr during your holiday shopping and get a free charge! https://t.co/EaBTqit1h1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58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- 2016-11-28 18:20:39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We're hiring in our Commercial Underwriting department, learn more at https://t.co/KfvhJFTHOM #HawaiiJobs #InsuranceJobs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60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- 2016-11-23 14:24:40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Home fire risk more than doubles on Thanksgiving Day https://t.co/oyzdcYpGMd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49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- 2016-11-23 14:08:54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FICOH closing at 3pm today &amp;amp; will also be closed tomorrow &amp;amp; Fri. To report a claim over the weekend, see https://t.co/L3FhZCcVvh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7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- 2016-11-22 11:59:45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Took the first step in our office wide refresh this past weekend - new carpet, cubicles, paint, drawers, and reticulating arms! https://t.co/bQOUHjn6mW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39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20:10:08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volunteers had such a great time at the @hawaiianhumane Pictures with Santa Paws event this past weekend! https://t.co/Rbgu7xaQwj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7716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3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292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1650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39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74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107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183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892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46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19:16:13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Proud to support @IHSHawaii this past weekend and thankful for the much needed services they provide to our community https://t.co/YhZc8YqiMF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61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- 2016-11-21 18:52:22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your teen driving? Share these 5 safety tips: https://t.co/2flgpKcKU6 #teendrivers #safetytips #justdrive #distracteddriving https://t.co/VBLpBCdZ6t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9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- 2016-11-18 13:55:53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#AlohaFriday https://t.co/9JMq48HFlm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56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- 2016-11-17 18:21:19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one of the 1st 500 attendees at tonite's @HawaiiWVB game vs the Cal Poly Mustangs and get a free volleyball shaped towel! https://t.co/XxEUHlre8T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9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@FirstInsHI - 2016-11-16 16:58:09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 the #afpawards luncheon #NationalPhilanthropyDay https://t.co/5nNagyZ35m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3841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2708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364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 - 1 of 4</vt:lpstr>
      <vt:lpstr> - 2 of 4</vt:lpstr>
      <vt:lpstr> - 3 of 4</vt:lpstr>
      <vt:lpstr>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- 1 of 4</dc:title>
  <dc:creator>Administrator</dc:creator>
  <cp:lastModifiedBy>Administrator</cp:lastModifiedBy>
  <cp:revision>1</cp:revision>
  <dcterms:created xsi:type="dcterms:W3CDTF">2017-03-08T18:59:53Z</dcterms:created>
  <dcterms:modified xsi:type="dcterms:W3CDTF">2017-03-08T19:01:35Z</dcterms:modified>
</cp:coreProperties>
</file>