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- 1 of 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9756170"/>
              </p:ext>
            </p:extLst>
          </p:nvPr>
        </p:nvGraphicFramePr>
        <p:xfrm>
          <a:off x="457200" y="1731963"/>
          <a:ext cx="8229600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5241973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39449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33997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33339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93697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42456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556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@FirstInsHI - 2016-12-30 19:12:46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FICOH volunteers before heading out to make their Meals on Wheels lunch deliveries today. #HappyNewYear #Gratitude #Community #AlohaFriday https://t.co/dEzdokigGh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6807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@FirstInsHI - 2016-12-29 14:13:36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FICOH's offices will close at 3pm this Friday and be closed all day Monday for the New Year's holiday. Happy New Year! Please party safe. https://t.co/F7dhTlc9K0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317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@FirstInsHI - 2016-12-28 13:11:44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@InsuranceHI: The start of a #NewYear is a great time to reevaluate your insurance policies. #insurancechecklist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6622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@FirstInsHI - 2016-12-28 12:09:21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Our IT project consulting group is hiring, learn more at https://t.co/x6i9gIwccP #InsuranceJobs #HawaiiJobs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534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@FirstInsHI - 2016-12-27 18:14:04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Before you put up your apartment or home on airbnb, some important considerations: https://t.co/Co3qidw16m #vacationrentals #insurance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3323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@FirstInsHI - 2016-12-27 15:57:10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very merry Christmas for Rochelle Javillo and her family, read @westhawaiitoday article for full story: https://t.co/Lq86b7Ib8T https://t.co/vtA3LePhzv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59732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7038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- 2 of 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48314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2503414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35100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35655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16643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11729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25805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946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@FirstInsHI - 2016-12-19 13:57:21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Team FICOH at the @HawaiiWish Jingle Rock Run. Great cause, so much fun... and it didn't rain! https://t.co/zDA6DX5R0W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712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@FirstInsHI - 2016-12-15 15:59:29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Earlier this month we dropped off holiday gift donations to @HUGSLOVEORG. We love HUGS and everything they do for families in Hawaii. https://t.co/7KqsDizOm6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198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@FirstInsHI - 2016-12-14 16:33:27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10 ways to reduce the incidence of employee theft at your business: https://t.co/SzBB5PWUlB #ficoh #blog #insurance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302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@FirstInsHI - 2016-12-13 18:29:03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Learn about our company and employees in our new corporate video: at https://t.co/RVMH67Nkls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29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@FirstInsHI - 2016-12-09 22:30:34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It was awesome to have Tokio Marine Holdings CEO Mr. Nick Nagano come and speak to #FICOH associates yesterday. https://t.co/pLBHQ1TKjr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7075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@FirstInsHI - 2016-12-08 12:31:10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Wishing you and yours a very happy holiday season. Watch our #holidaycard here: https://t.co/relAMlvGEQ #happyholidays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720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@FirstInsHI - 2016-12-01 19:45:16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We're closed tomorrow to recognize our employees during the holiday season. To report a claim, please see https://t.co/XLkk62diVe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605331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4201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- 3 of 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88664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8300254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20957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44039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30512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08034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3732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939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@FirstInsHI - 2016-11-30 15:19:13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@DOTHawaii: Kamehameha Hwy near Kaaawa is now open in both directions following an earlier motor vehicle accident. #hitraffic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8145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@FirstInsHI - 2016-11-29 13:20:22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Drive an EV? Stop by our @VoltaCharging station at @KahalaMallCtr during your holiday shopping and get a free charge! https://t.co/EaBTqit1h1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4665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@FirstInsHI - 2016-11-28 18:20:39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We're hiring in our Commercial Underwriting department, learn more at https://t.co/KfvhJFTHOM #HawaiiJobs #InsuranceJobs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584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@FirstInsHI - 2016-11-23 14:24:40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Home fire risk more than doubles on Thanksgiving Day https://t.co/oyzdcYpGMd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262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@FirstInsHI - 2016-11-23 14:08:54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FICOH closing at 3pm today &amp;amp; will also be closed tomorrow &amp;amp; Fri. To report a claim over the weekend, see https://t.co/L3FhZCcVvh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554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@FirstInsHI - 2016-11-22 11:59:45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Took the first step in our office wide refresh this past weekend - new carpet, cubicles, paint, drawers, and reticulating arms! https://t.co/bQOUHjn6mW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660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@FirstInsHI - 2016-11-21 20:10:08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Our volunteers had such a great time at the @hawaiianhumane Pictures with Santa Paws event this past weekend! https://t.co/Rbgu7xaQwj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738405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644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- 4 of 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00860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8741170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70028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52047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24407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03940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34959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068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@FirstInsHI - 2016-11-21 19:16:13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Proud to support @IHSHawaii this past weekend and thankful for the much needed services they provide to our community https://t.co/YhZc8YqiMF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311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@FirstInsHI - 2016-11-21 18:52:22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Is your teen driving? Share these 5 safety tips: https://t.co/2flgpKcKU6 #teendrivers #safetytips #justdrive #distracteddriving https://t.co/VBLpBCdZ6t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126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@FirstInsHI - 2016-11-18 13:55:53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Happy #AlohaFriday https://t.co/9JMq48HFlm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133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@FirstInsHI - 2016-11-17 18:21:19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Be one of the 1st 500 attendees at tonite's @HawaiiWVB game vs the Cal Poly Mustangs and get a free volleyball shaped towel! https://t.co/XxEUHlre8T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143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@FirstInsHI - 2016-11-16 16:58:09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At the #afpawards luncheon #NationalPhilanthropyDay https://t.co/5nNagyZ35m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174078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0817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364</Words>
  <Application>Microsoft Office PowerPoint</Application>
  <PresentationFormat>On-screen Show (4:3)</PresentationFormat>
  <Paragraphs>182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 - 1 of 4</vt:lpstr>
      <vt:lpstr> - 2 of 4</vt:lpstr>
      <vt:lpstr> - 3 of 4</vt:lpstr>
      <vt:lpstr>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- 1 of 4</dc:title>
  <dc:creator>Administrator</dc:creator>
  <cp:lastModifiedBy>Administrator</cp:lastModifiedBy>
  <cp:revision>1</cp:revision>
  <dcterms:created xsi:type="dcterms:W3CDTF">2017-03-08T18:58:09Z</dcterms:created>
  <dcterms:modified xsi:type="dcterms:W3CDTF">2017-03-08T18:59:51Z</dcterms:modified>
</cp:coreProperties>
</file>