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56E9-4042-8BB2-E8CD0C2318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920856"/>
        <c:axId val="273922824"/>
      </c:lineChart>
      <c:catAx>
        <c:axId val="27392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22824"/>
        <c:crosses val="autoZero"/>
        <c:auto val="1"/>
        <c:lblAlgn val="ctr"/>
        <c:lblOffset val="100"/>
        <c:noMultiLvlLbl val="0"/>
      </c:catAx>
      <c:valAx>
        <c:axId val="27392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2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95098-CA85-40DF-AB43-C4B4054C9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Kimbo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C2AD33-C91A-453D-AD40-31567D714F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5591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B0370-40A1-420D-8EB2-6FA8A9B108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12/28/2020 - 03/21/2021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11C00-43F5-4678-96F4-9C5C78A56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2537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Kimbo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Kimbo</dc:title>
  <dc:creator>Frederik Peiniger</dc:creator>
  <cp:lastModifiedBy>Frederik Peiniger</cp:lastModifiedBy>
  <cp:revision>1</cp:revision>
  <dcterms:created xsi:type="dcterms:W3CDTF">2021-03-17T12:29:23Z</dcterms:created>
  <dcterms:modified xsi:type="dcterms:W3CDTF">2021-03-17T12:29:30Z</dcterms:modified>
</cp:coreProperties>
</file>