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03D8E-ECEB-47C7-8352-2D7E42519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collistarbeauty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14E6AB-50E0-4737-993F-645DCAB152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6618588"/>
              </p:ext>
            </p:extLst>
          </p:nvPr>
        </p:nvGraphicFramePr>
        <p:xfrm>
          <a:off x="457200" y="1731963"/>
          <a:ext cx="781812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40016423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7571304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31884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05611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89107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73538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42908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38188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8751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5601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14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- 2020-02-29 09:08:10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03/01/2020 09:07:07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99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- 2020-02-26 16:02:50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02/27/2020 16:00:43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074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- 2020-02-26 11:23:20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02/27/2020 11:00:45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915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- 2020-02-24 14:37:32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02/25/2020 14:31:31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632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- 2020-02-23 17:04:06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02/24/2020 17:00:46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570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F3A93-D97A-4C97-A4C9-96D8EA37E4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882606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3DBD8-EB43-456D-8F6F-797A5F116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collistarbeauty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4F3F3F-56F5-44F9-B7FB-5908A9076D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6572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53848184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5402812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34953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13468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6128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65605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3129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44358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5474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2339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67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- 2020-02-23 09:11:57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02/23/2020 22:00:43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33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- 2020-02-22 12:12:34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02/23/2020 11:30:35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469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- 2020-02-22 12:11:40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02/23/2020 11:30:35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720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- 2020-02-21 07:26:47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02/22/2020 07:09:19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781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- 2020-02-20 14:08:17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14:00:47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589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09B49-603C-4507-9444-8F41D334DD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285448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2AE12-44A8-4C13-B394-97BE610C2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collistarbeauty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25E36E-8A46-4E18-B047-2001E93415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0843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0732223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3439733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4383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3645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63682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00152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7933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2343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3089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993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785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- 2020-02-20 09:33:05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02/20/2020 14:00:31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478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- 2020-02-20 07:11:12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02/20/2020 08:31:39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48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- 2020-02-19 15:27:27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02/20/2020 15:12:39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132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- 2020-02-18 17:56:53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02/19/2020 17:30:31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591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- 2020-02-18 15:54:42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02/19/2020 15:30:25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899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2D280-8069-40D5-A638-7D1D23ECAA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690764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5B628-A644-4DD4-9381-DC0CDB550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collistarbeauty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CC0FE9-E3C0-4D3E-A084-C8C805DE6B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6008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02367554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5320658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3006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23698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39656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79799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71671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53344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78846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3778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77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- 2020-02-18 10:37:09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02/19/2020 10:31:38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76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- 2020-02-17 15:50:07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02/18/2020 15:30:30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42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- 2020-02-14 16:38:29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02/15/2020 16:31:27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24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- 2020-02-14 14:48:56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02/15/2020 14:31:42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971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- 2020-02-13 16:33:38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16:31:44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343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D2D03-E22A-44CF-92F0-8B5FD88C5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644694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D76AC-C6F8-404B-A559-2D6CCCF33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collistarbeauty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9B64F3-B57A-4AD7-8B88-91354C68AF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5341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11710881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8795668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9894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61123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45868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09006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08881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5971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7216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6806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365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- 2020-02-13 16:31:54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02/14/2020 16:31:44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54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- 2020-02-11 15:05:59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14:31:31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9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- 2020-02-10 15:10:17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02/11/2020 15:07:19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76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- 2020-02-09 11:46:17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11:31:00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071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collistarbeauty - 2020-02-09 10:04:19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up to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10:00:32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029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22CF6-DD7C-4CEE-9D32-2A2029EA2A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1882271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540</Words>
  <Application>Microsoft Office PowerPoint</Application>
  <PresentationFormat>On-screen Show (4:3)</PresentationFormat>
  <Paragraphs>285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Instagram Stories Table  | collistarbeauty - 1 of 5</vt:lpstr>
      <vt:lpstr>Instagram Stories Table  | collistarbeauty - 2 of 5</vt:lpstr>
      <vt:lpstr>Instagram Stories Table  | collistarbeauty - 3 of 5</vt:lpstr>
      <vt:lpstr>Instagram Stories Table  | collistarbeauty - 4 of 5</vt:lpstr>
      <vt:lpstr>Instagram Stories Table  | collistarbeauty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collistarbeauty - 1 of 5</dc:title>
  <dc:creator>Frederik Peiniger</dc:creator>
  <cp:lastModifiedBy>Frederik Peiniger</cp:lastModifiedBy>
  <cp:revision>1</cp:revision>
  <dcterms:created xsi:type="dcterms:W3CDTF">2021-03-12T15:05:35Z</dcterms:created>
  <dcterms:modified xsi:type="dcterms:W3CDTF">2021-03-12T15:08:26Z</dcterms:modified>
</cp:coreProperties>
</file>