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81DAE-4072-4876-881E-883A2344A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A0EA7-F74B-4266-BC45-4C6511550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011363"/>
              </p:ext>
            </p:extLst>
          </p:nvPr>
        </p:nvGraphicFramePr>
        <p:xfrm>
          <a:off x="457200" y="1731963"/>
          <a:ext cx="781812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525609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11380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1917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9235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364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421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019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3334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177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34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4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- 2020-02-29 09:08:10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09:07:07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4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- 2020-02-26 16:02:50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02/27/2020 16:00:43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3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- 2020-02-26 11:23:20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02/27/2020 11:00:45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20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- 2020-02-24 14:37:32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14:31:31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8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- 2020-02-23 17:04:06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17:00:46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24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E5904-2B20-4DA7-9C83-31EC499AD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23673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EEE68-B5C7-46C1-99EB-1AF9C9ADB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BAAC7-0E0D-4746-84BD-9375CF94B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310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8628595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12719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198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537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3839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547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2354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8382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3105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554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37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- 2020-02-23 09:11:57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22:00:43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1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- 2020-02-22 12:12:34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11:30:35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5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- 2020-02-22 12:11:40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11:30:35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2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- 2020-02-21 07:26:47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02/22/2020 07:09:19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14:08:17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14:00:47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1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C55F7-CDC3-417C-9155-7CF1D3D48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09912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B9B4C-2472-441B-BD2A-026A0D1B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B124E-0D6E-430B-A0F6-515E0415D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980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7148026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28124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846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288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923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2396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997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4375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4186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4175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1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09:33:05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14:00:31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7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07:11:12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08:31:39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5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- 2020-02-19 15:27:27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15:12:39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11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17:56:53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17:30:31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1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15:54:42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15:30:25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34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E8139-20DA-41B0-88D4-8FFC5E489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1793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D655-9943-4456-B39C-524B4767C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3A9E5-07E7-4E11-8F33-621760AC0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354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0339482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63592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512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729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143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5854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0681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221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698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1814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37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10:37:09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10:31:38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- 2020-02-17 15:50:07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- 2020-02-14 16:38:29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02/15/2020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52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- 2020-02-14 14:48:56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02/15/2020 14:31:42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23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- 2020-02-13 16:33:38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16:31:44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96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C9FDE-E34A-4DEF-BA95-4B1FFDB20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1760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0593F-66D5-4E08-A255-8B75211C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4D9B2-52D4-4AF2-853E-D7F008D1DF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647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7796779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09041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3260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409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749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0796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345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9140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289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5092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1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- 2020-02-13 16:31:54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16:31:44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22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- 2020-02-11 15:05:59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14:31:31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3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- 2020-02-10 15:10:17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15:07:19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86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- 2020-02-09 11:46:17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7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- 2020-02-09 10:04:19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0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329C1-DB76-4A49-B283-401552419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696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540</Words>
  <Application>Microsoft Office PowerPoint</Application>
  <PresentationFormat>On-screen Show (4:3)</PresentationFormat>
  <Paragraphs>285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collistarbeauty - 1 of 5</vt:lpstr>
      <vt:lpstr>Instagram Stories Table  | collistarbeauty - 2 of 5</vt:lpstr>
      <vt:lpstr>Instagram Stories Table  | collistarbeauty - 3 of 5</vt:lpstr>
      <vt:lpstr>Instagram Stories Table  | collistarbeauty - 4 of 5</vt:lpstr>
      <vt:lpstr>Instagram Stories Table  | collistarbeauty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collistarbeauty - 1 of 5</dc:title>
  <dc:creator>Frederik Peiniger</dc:creator>
  <cp:lastModifiedBy>Frederik Peiniger</cp:lastModifiedBy>
  <cp:revision>1</cp:revision>
  <dcterms:created xsi:type="dcterms:W3CDTF">2021-03-12T15:01:41Z</dcterms:created>
  <dcterms:modified xsi:type="dcterms:W3CDTF">2021-03-12T15:04:32Z</dcterms:modified>
</cp:coreProperties>
</file>