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6DB9C-479A-49C5-9229-CB591D069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roberto_cavalli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6DBC45-80F5-42F6-891A-2D6807103D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1479872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551929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07378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5021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2051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5831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1098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9839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7564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1099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8165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146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roberto_cavalli - 2021-01-28 16:10:56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https://quintly-image-storage.s3.amazonaws.com/1241766cdd5a568ce06fc57cb7b8b34f/ea55266251ebe2edbbfeb4e1f4a31293.jpg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01/29/2021 16:00:31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05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roberto_cavalli - 2021-01-28 15:51:55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https://quintly-image-storage.s3.amazonaws.com/1241766cdd5a568ce06fc57cb7b8b34f/81d1eb8fb32986b84fcfd0ea7a21f0c6.jpg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01/29/2021 15:30:29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624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roberto_cavalli - 2021-01-28 15:32:05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https://quintly-image-storage.s3.amazonaws.com/1241766cdd5a568ce06fc57cb7b8b34f/901c2fb6f8baf4236e5b2d36d63cb895.jpg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01/29/2021 15:30:29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277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421FA-246D-46E4-8B14-3A13CF9C0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3129913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B5B82-5D4A-4EB2-B787-90F83F428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roberto_cavalli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96AA21-9918-4923-BA68-1D624EA47C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659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164008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29605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6993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9036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8663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5686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4268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4554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3538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1865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57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roberto_cavalli - 2021-01-28 15:18:24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https://quintly-image-storage.s3.amazonaws.com/1241766cdd5a568ce06fc57cb7b8b34f/7ad83a7ce84bfd15d2c6332526c45f11.jpg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01/29/2021 15:09:50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5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roberto_cavalli - 2021-01-27 16:02:55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https://quintly-image-storage.s3.amazonaws.com/1241766cdd5a568ce06fc57cb7b8b34f/6da701ddd846093efefa9c59781c93e5.jpg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01/28/2021 16:00:40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61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roberto_cavalli - 2021-01-27 15:58:16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https://quintly-image-storage.s3.amazonaws.com/1241766cdd5a568ce06fc57cb7b8b34f/29f85af70f8a259ad8310c064bdca048.jpg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01/28/2021 15:30:30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303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63D0A-52D7-4933-A5E8-FC6ACEB78C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1525790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A5287-D4BE-436B-A39A-DC563F137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roberto_cavalli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C611DF-6A0A-4285-A980-B7CE4998DA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2028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9830338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71512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7114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0685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9656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7610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9305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1667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9789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1979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68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roberto_cavalli - 2021-01-27 15:55:42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https://quintly-image-storage.s3.amazonaws.com/1241766cdd5a568ce06fc57cb7b8b34f/f1381a4e7c4f491ecb1010596a5dac30.jpg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01/28/2021 15:30:30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040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roberto_cavalli - 2021-01-27 15:54:43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https://quintly-image-storage.s3.amazonaws.com/1241766cdd5a568ce06fc57cb7b8b34f/8ed28ea156d2219ebeeb345261caed1d.jpg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01/28/2021 15:30:30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721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0550E-F92F-44A6-BC89-DE60BE087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30153052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321</Words>
  <Application>Microsoft Office PowerPoint</Application>
  <PresentationFormat>On-screen Show (4:3)</PresentationFormat>
  <Paragraphs>116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Stories Table  | roberto_cavalli - 1 of 3</vt:lpstr>
      <vt:lpstr>Instagram Stories Table  | roberto_cavalli - 2 of 3</vt:lpstr>
      <vt:lpstr>Instagram Stories Table  | roberto_cavalli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roberto_cavalli - 1 of 3</dc:title>
  <dc:creator>Frederik Peiniger</dc:creator>
  <cp:lastModifiedBy>Frederik Peiniger</cp:lastModifiedBy>
  <cp:revision>1</cp:revision>
  <dcterms:created xsi:type="dcterms:W3CDTF">2021-02-05T21:05:22Z</dcterms:created>
  <dcterms:modified xsi:type="dcterms:W3CDTF">2021-02-05T21:05:52Z</dcterms:modified>
</cp:coreProperties>
</file>