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310B4-EFE9-4F0E-8E5B-7E9E9BB4B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B52889-D196-436C-B89A-0CD081449E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4628695"/>
              </p:ext>
            </p:extLst>
          </p:nvPr>
        </p:nvGraphicFramePr>
        <p:xfrm>
          <a:off x="457200" y="1731963"/>
          <a:ext cx="8229600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901229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03130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0645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4959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7834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5142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2712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4482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3211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8105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329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- 2020-03-22 08:30:01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90429325_701702090639710_5522447409064119165_n.jpg?_nc_cat=100&amp;_nc_sid=8ae9d6&amp;_nc_oc=AQk56P-7DHmzzJ9FX65sNTCK5b-tdhIkefToPnwHL1GKyNWrFl6wb0Wc-iM9EoQWALo&amp;_nc_ht=scontent.xx&amp;oh=4ddcdfc62e487ef06d54b9f6773b66ed&amp;oe=5E9FBA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03/23/2020 08:01:01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557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98EB16-1E46-4502-94F7-5D77E8EE71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798711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D4A77-5827-4221-9417-8245AFCB2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270B92-25CC-4192-A566-4761B8A026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0028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0692311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039255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1638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5676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2407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0341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7783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3193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6751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8555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486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- 2020-03-20 11:52:13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90236824_2965665780120146_5352674543408163332_n.jpg?_nc_cat=101&amp;_nc_sid=8ae9d6&amp;_nc_oc=AQl_jASGH_dzo_fojf8A2jwDz9uXOi3vdmf3Xp3AhfltFZiDPa5ZCLdH50srO9XlENE&amp;_nc_ht=scontent.xx&amp;oh=ede2d200ac18b552fb7c39289fc917da&amp;oe=5E9A30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03/21/2020 11:32:26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916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BAFBB2-120A-4E43-A27C-02A34AA55F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77837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25E27-D5CB-4112-BD6C-CD50141A5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5B311E-32DC-41DA-B162-A3CB0E7709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2775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0767853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91619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6609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1449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3766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9772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1909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6201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1341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0803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209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- 2020-03-20 09:23:11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90091613_202775587648119_301919829625123880_n.jpg?_nc_cat=110&amp;_nc_sid=8ae9d6&amp;_nc_oc=AQm1XshHsWFVrBlW8OXs3SYZncRzRKh2Kz5lCjd7p0zlRBUS-ApAN2c-dOomkWIwR9s&amp;_nc_ht=scontent.xx&amp;oh=7dbfd162ed5d0fe17340ddc6645908bf&amp;oe=5E9A0509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03/21/2020 09:06:24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330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16CB9-038F-4CB1-8EA8-08063ABDFC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404454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F27E1-2CEB-4A58-9334-166E27B7A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47376C-7F6E-4E9D-BA83-B05143795D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6449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09127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36805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9488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717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72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7354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8996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2785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7898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7503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314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- 2020-03-19 10:08:08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83105530_202738520981095_5442032916665587168_n.jpg?_nc_cat=105&amp;_nc_sid=8ae9d6&amp;_nc_oc=AQk_8BBbGMzLP3FBtDMPDMniPfMQmtl0teht0StYRnVe-8MaNHtC3kujGg8IYMg11vE&amp;_nc_ht=scontent.xx&amp;oh=f8ed6ba7197f16d99fc7b3d8e2f757da&amp;oe=5E9AB42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03/20/2020 10:00:31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88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B8D81-95C3-4090-99B7-72293236BF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1848065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EBA07-E55D-4ECF-BAB8-43C238D65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A9D82B-F774-4749-ADE2-DCE7910AC8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0666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1688325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84103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4727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5418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700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0743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5187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8405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3562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9481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92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- 2020-03-18 12:24:33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90315510_145272043450554_4852682529982423147_n.jpg?_nc_cat=106&amp;_nc_sid=8ae9d6&amp;_nc_oc=AQmVpWrZ91_vBrdMsDcPEX8ev2mNzcMls3eIhaO5QaUM5VOUZQN78naNXT3kdWksj-I&amp;_nc_ht=scontent.xx&amp;oh=83f4a0ab0087c8fdc186701bf28d42d0&amp;oe=5E971253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03/19/2020 12:15:50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048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ADE78-792E-4134-AB4D-8F735D2D92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3122916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392F0-B86F-4D2B-ABA9-CBE4AE432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3E88F3-83BF-434F-A85F-9E43D154CE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6900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662271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66768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2596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6598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5789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0125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4823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6606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4166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5730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020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- 2020-03-18 11:22:52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89966742_119958456278034_168307802849054827_n.jpg?_nc_cat=105&amp;_nc_sid=8ae9d6&amp;_nc_oc=AQklZXQCHCdGIXaXZq10GArP9Te-TWBSlT7SUBHO8qsIANWLB69S3Bp1qzpkBqB6WAo&amp;_nc_ht=scontent.xx&amp;oh=299c692846f7c8b42d8f3342de48e7ed&amp;oe=5E98E9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03/18/2020 12:15:55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793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173348-BA5A-48A5-AA8D-66BCD3C1D5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1375822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E2A25-3BFD-4A7E-A833-C41E9F7A6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8B70AD-E9ED-4982-AFB9-9CE7A16A11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3519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502176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08428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8456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6005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9543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6155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5152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4120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7612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0476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168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- 2020-03-18 11:19:10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Capelli voluminosi
e nutriti.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83022928_539680736953856_1610194600306445919_n.jpg?_nc_cat=101&amp;_nc_sid=8ae9d6&amp;_nc_oc=AQmdEtN_kvIAPko-zuyDoNJsV7bX8ctln5ZOLNl9Qc0jlcrlsop21m9GtgoXGMy8H1o&amp;_nc_ht=scontent.xx&amp;oh=071d6a6dac4efb1248a3a512114a9c8c&amp;oe=5E9A2B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03/19/2020 11:02:33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577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06ED5-92EE-4513-9A4D-DDDAB747FA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3573222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80A66-EE35-4128-B8E8-EB9588252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AF7A05-7DC2-46F1-8D1A-AD4A52ACAF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8312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7450849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88291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8889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3378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6364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7287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8055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9663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3629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2900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085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- 2020-03-16 14:30:04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89693273_578504766084070_7299562026475609958_n.jpg?_nc_cat=110&amp;_nc_sid=8ae9d6&amp;_nc_oc=AQlab0CBKamxybcBrsRX612tFQEXCSc-s_nL0gQe1vu_xG8ZRZHSDsXfanLDU_Uda8o&amp;_nc_ht=scontent.xx&amp;oh=c7b31448398bfa24623101dcd6aeb6ca&amp;oe=5E94A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03/17/2020 14:01:32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219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EF79B-BCAD-4178-9B25-BA9E7A61D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334892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D764D-69FB-4BE2-A052-2D20F6FF6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7827D1-28DF-485C-9A8D-23D6786112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627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751450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55204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6658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6932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7070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1876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6584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2470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5162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2097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87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- 2020-03-15 09:19:08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89601324_482434292635660_8741919921702012538_n.jpg?_nc_cat=102&amp;_nc_sid=8ae9d6&amp;_nc_oc=AQlyIRAPfAhHj0qhXxx6FG1rRvTVnaj6-6ONKHZKx0pZ6ky9EP6s6ybXpP65ktkNZVQ&amp;_nc_ht=scontent.xx&amp;oh=e4447846fdd251cb39989acea0bb664f&amp;oe=5E94F16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03/15/2020 22:31:31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800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5FC56B-C560-490B-A85A-47CB8249E6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15748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B3771-CD6E-46DA-8128-0626E5E1A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6A2D65-5D90-49DC-AD80-13A201D5B0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251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0947889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60427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3016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0423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0709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5713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6736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6997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4741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5416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305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- 2020-03-13 17:27:50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89848752_138861887637856_5001673820219386677_n.jpg?_nc_cat=108&amp;_nc_sid=8ae9d6&amp;_nc_oc=AQlDy4NZrDcrU4ZWdCUjczwckTEV-oRYMzY4IuVForU_fBF_xDkNsqoKWCB2CvPnJBc&amp;_nc_ht=scontent.xx&amp;oh=60451cbb00f7a9243d01bf21e157ccc8&amp;oe=5E935FE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03/14/2020 17:00:48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33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0A3E6-0E79-48E3-B39B-0347AD4EAD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3067972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575E4-60EF-4243-8BB2-7868035FB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C37DFF-B7DF-4FAD-9B62-00FCB1C5E0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4026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127323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86697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5103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4023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2207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7753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2575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9548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9146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3977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9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- 2020-03-13 17:26:51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89417454_103893947837543_197967259104042715_n.jpg?_nc_cat=111&amp;_nc_sid=8ae9d6&amp;_nc_oc=AQkZArp7BfNbEQU2kGj4R0ArXdJvcv3g7LonhjDdwM5QBwBTOvFsSCDw-Mok88XGV-k&amp;_nc_ht=scontent.xx&amp;oh=7f74c2a4749770a9a76def69f73840ea&amp;oe=5E93F8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03/14/2020 17:00:48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803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02B94A-6274-49B6-9DD7-139CD53559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4135595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53AB0-EEA9-466B-BF4B-51A5034AC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ABB2E5-15C7-4718-B8B5-CF67580084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7778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940162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31926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0147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2724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8894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5378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5501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3610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0134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5143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346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- 2020-03-13 17:25:41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89828687_624338355015553_5940829108134627_n.jpg?_nc_cat=105&amp;_nc_sid=8ae9d6&amp;_nc_oc=AQnHSetg_t8kakafFMTaCGHl2BB_kyx6wxxNsv8Ksbsf69ATnHkUHV3BAEoU9oS9kVM&amp;_nc_ht=scontent.xx&amp;oh=65f1f92c1a2da1beb21b998ce98edf72&amp;oe=5E9135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03/14/2020 17:00:48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885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5DFFA1-0A19-4EDF-92BB-24A7438A8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822963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002D7-B1E3-4621-8C44-74FCF7B9C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CA472C-9B36-4EBF-97A5-219238DB45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9745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06647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09112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3645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7011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1967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2019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9760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6398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3831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5513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370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- 2020-03-13 17:24:55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90064050_574249359845000_7013888960119471996_n.jpg?_nc_cat=110&amp;_nc_sid=8ae9d6&amp;_nc_oc=AQlpLBLkgWg-_bcGVZDlzq45qQSBCS2M1OyksUFeqj2K9w2R-8lYiFX8duLHMOfweXY&amp;_nc_ht=scontent.xx&amp;oh=7aa91894816bf3c9e59cf50b6a5793b5&amp;oe=5E91E3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03/14/2020 17:00:48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753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BC26CC-333A-4376-988A-E244283ED9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1852612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933C4-4C33-4B1B-8062-861FF9E4E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78A12E-D79A-40F7-A8C0-B50BB7C22E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0115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940409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9551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5493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0574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6618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6251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0538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0100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8795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8455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466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- 2020-03-12 17:58:55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89382305_2315619462077581_1700329745680116741_n.jpg?_nc_cat=100&amp;_nc_sid=8ae9d6&amp;_nc_oc=AQkhIjtHl7NAhSYhn9aap7c1_ykjRpCHt4hg3oJAw6arlTuSM8sDQ6gseawNrps-7gU&amp;_nc_ht=scontent.xx&amp;oh=b490b500c41ccfe07f08be8eb21750cf&amp;oe=5E8FFD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03/13/2020 17:30:55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663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D0F94-9738-47DA-95D1-568EB9DAA4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1411778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C5CCD-9C30-4D91-BBAE-AD84DB307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95A50A-D7B5-430D-9F35-5E1ADEAE2F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2493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609182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96126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5223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0555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1705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7431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297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3290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592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4837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13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- 2020-03-09 14:29:01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89469641_209831250397299_5302891228199472155_n.jpg?_nc_cat=104&amp;_nc_sid=8ae9d6&amp;_nc_oc=AQn7yWe3U5jaZJ9K6qzTb295_hjOv5A17YO5p-wcaxMFrJ7rv0lVA2AWDEQdlUXHc1M&amp;_nc_ht=scontent.xx&amp;oh=422e93135730d9503b9eb9a9cf43bc53&amp;oe=5E93873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03/10/2020 14:00:43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163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874F1-6147-4C17-911D-702575CA59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27859330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C8C6D-3E51-4C88-9654-20251F950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386BB5-2ED2-4BA4-82F8-86C59D3060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5801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7779559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09745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8153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8968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8988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6048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5263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847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0488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7384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25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- 2020-03-08 08:46:03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89092415_245000143192952_2904516681227489449_n.jpg?_nc_cat=104&amp;_nc_sid=8ae9d6&amp;_nc_oc=AQlOkkKjp0zpalnDsFRN8aEpmXr4t1KJyt_X-uqSGGu5_GZSdvow_3okr2gRGi4TzvU&amp;_nc_ht=scontent.xx&amp;oh=8eae5131b463accc8cd927e317d203e0&amp;oe=5E928C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03/09/2020 08:31:31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67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47C60-40BB-47BA-97EC-6847E3BAA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4289242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379D8-70EA-4481-84A0-AC0F8B8C2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89E9EA-6351-41EB-BA1E-6A3C68BCC1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3631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2556743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4976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3097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3334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0361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1161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2667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871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1606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1342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26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- 2020-03-06 14:19:12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81655199_663288501091577_194036534183523158_n.jpg?_nc_cat=102&amp;_nc_sid=8ae9d6&amp;_nc_oc=AQmoN2-X9v8PgfhRuSz4ohRRW0f7DgcGMKpOj-Qx6nEkeZNWlGOwxKyOCHrPNCjL1gQ&amp;_nc_ht=scontent.xx&amp;oh=b5f3ef3365057834cb981b1086ab440f&amp;oe=5E977867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03/07/2020 14:01:29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919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E207C-A535-4B84-B321-29F294A673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3098669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CA490-0958-4813-A517-DADF23F18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75E831-8FC4-4FD8-B4AC-69C2F8FE33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1142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970149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3456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9556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9364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6300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6482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7675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6098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3742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5989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500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- 2020-03-06 11:24:27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88224801_890668991353023_3864216068816994210_n.jpg?_nc_cat=100&amp;_nc_sid=8ae9d6&amp;_nc_oc=AQkd5nibjA4z8UUkEGdIencDj0QtC6EW2r2X2niS-U7mhTJ6F_iK3xokQUzCeqj1r0E&amp;_nc_ht=scontent.xx&amp;oh=1200a1a618d9c391c25961ab8e949252&amp;oe=5E90F6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03/07/2020 11:02:38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766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CA56D0-7762-4918-B6CA-4CC89ABE89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923569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C3642-B475-4B6F-B1A4-D02E6F03E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C30F08-7E33-44BB-8049-DF7E5512C7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9331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711712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58530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7127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8412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5921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3587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4469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4705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4048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6705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09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- 2020-03-05 14:13:55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88391545_2303338859967900_4697643734060382290_n.jpg?_nc_cat=106&amp;_nc_sid=8ae9d6&amp;_nc_oc=AQlnCWAAerwjdqDysvMx-4FQcE2atWDsKEBMGfeh6RPrbw3F2NJiHK-2MwSUVj1xX3U&amp;_nc_ht=scontent.xx&amp;oh=40cba504df742caca86750018dd1154d&amp;oe=5E999154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03/06/2020 14:00:35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545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AB6EB-D87B-4DC4-B470-26AA8B655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2227259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9C394-ED19-444B-A2EF-E7D0F3DF5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A47E58-C01B-4B6C-B8DF-712DCF1876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9759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287409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61096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3200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3425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5447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1155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0281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2272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8764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4360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33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- 2020-03-05 10:28:55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88417111_1061171250919191_7846343266642057639_n.jpg?_nc_cat=111&amp;_nc_sid=8ae9d6&amp;_nc_oc=AQmQQjruHDk2a61aeqfAkvR8X-lUhWYxZXoxR2Vbrj0iCjkCEP92oowY6Mp_vJVaPLc&amp;_nc_ht=scontent.xx&amp;oh=27f4b164fdabb19000ecd973c5b08ddc&amp;oe=5E823A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03/05/2020 11:30:50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459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75DE6-D10F-4481-A8CD-D2A0F8CEDF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1444843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E7267-3C9F-4316-8971-4FFB7CC3E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FB350E-C6AF-49C2-A772-30091ECF92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8071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0938482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36940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4205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4446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4959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0688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1928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8310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8617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7931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960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- 2020-03-05 08:31:02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88254671_694130167789716_7717052125651682455_n.jpg?_nc_cat=106&amp;_nc_sid=8ae9d6&amp;_nc_oc=AQlhNyAedXDOONTFyzpF7uPsiGtwKBbq3BT2pzAZ4AQ07NzuUvUyA4jof0e4MhAwGM0&amp;_nc_ht=scontent.xx&amp;oh=f051f700100bdb957f0f3b2954c505ef&amp;oe=5E9395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03/05/2020 08:31:34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32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2E1FB-0A5A-47B2-914D-DD976B7534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65657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85547-01D0-4AB0-B1AC-FA6073418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7A3985-B79F-4098-B422-E629C6B347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522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44142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89695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7373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9949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5025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559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1883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9041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8308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2996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379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- 2020-03-04 10:50:17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88217544_560865534779871_9094938613840192691_n.jpg?_nc_cat=104&amp;_nc_sid=8ae9d6&amp;_nc_oc=AQmWpS0JPOwAHwyODi51E1hshY4Fq3lEx7fN6bhk3ZNUdlqS_4P7lWYWbw_sWaPueAE&amp;_nc_ht=scontent.xx&amp;oh=35e55de9ce97ea21c7948f0bb42ad32e&amp;oe=5E999F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03/05/2020 10:31:33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770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89C45-6D00-429F-937E-FFDD5B9299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1697688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887D9-8EDB-4194-9D81-3E95BE2DB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0005E0-B7C6-42D2-89E6-BC4F2C3B7D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44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8182203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19029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6702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9874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7663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8351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503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0822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7546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0633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448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- 2020-03-04 09:17:03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88181028_561828067757186_5810550495546197921_n.jpg?_nc_cat=106&amp;_nc_sid=8ae9d6&amp;_nc_oc=AQkidzzdbwSfAY9YUoteDdwoKmLnruQyM_WQyyNakQoFV6bPOVEC3ldgaQV-AEMtpQw&amp;_nc_ht=scontent.xx&amp;oh=a99b8c13868f4ce41308f6f276ac0254&amp;oe=5E939750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03/05/2020 09:06:44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512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585B5-8B76-4B99-BDB5-39ED392651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1455710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CF2B8-2377-4B1B-98B1-73D348157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D8AD4B-B327-460A-9F6E-18AA9F8B2F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6841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079883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59420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5215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9100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7710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9434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0218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1490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3305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4212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59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- 2020-03-03 08:33:00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88360959_589566415327373_8404875435606722907_n.jpg?_nc_cat=109&amp;_nc_sid=8ae9d6&amp;_nc_oc=AQlupCAE6txRtspKdcwZlp17TeOXGCWtWzXdiAOX1NctQ2djAR1EeKzhP6SgIGyDF-g&amp;_nc_ht=scontent.xx&amp;oh=9bb3fc0257afe18ddff450eea8e72e5c&amp;oe=5E98B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08:31:30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20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05A97-EDE1-40AF-A3FD-CCFB55D25B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7395661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CA0CC-249D-46C0-AFCA-62227BEBF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D5A77F-36C0-4DA1-9ED7-44F93BC7C5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8524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875888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87728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356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1778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5012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3377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1182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1474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1735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2786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813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- 2020-03-02 13:40:59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87727732_535492687378616_3777951260473686110_n.jpg?_nc_cat=107&amp;_nc_sid=8ae9d6&amp;_nc_oc=AQkdm7LwvR1SwK9Q5_d_D2NN9rUhnCw3e6fc3XusKMtRcpUDHqbfctNzB8ysoZje_9Q&amp;_nc_ht=scontent.xx&amp;oh=2996a9f073ef16e26a290f3ba530b0d7&amp;oe=5E830773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03/03/2020 13:30:30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394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30411-9963-4CDD-B4A1-A2B2212D3C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23484247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2285</Words>
  <Application>Microsoft Office PowerPoint</Application>
  <PresentationFormat>On-screen Show (4:3)</PresentationFormat>
  <Paragraphs>550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Instagram Stories Table  | Collistar - 1 of 25</vt:lpstr>
      <vt:lpstr>Instagram Stories Table  | Collistar - 2 of 25</vt:lpstr>
      <vt:lpstr>Instagram Stories Table  | Collistar - 3 of 25</vt:lpstr>
      <vt:lpstr>Instagram Stories Table  | Collistar - 4 of 25</vt:lpstr>
      <vt:lpstr>Instagram Stories Table  | Collistar - 5 of 25</vt:lpstr>
      <vt:lpstr>Instagram Stories Table  | Collistar - 6 of 25</vt:lpstr>
      <vt:lpstr>Instagram Stories Table  | Collistar - 7 of 25</vt:lpstr>
      <vt:lpstr>Instagram Stories Table  | Collistar - 8 of 25</vt:lpstr>
      <vt:lpstr>Instagram Stories Table  | Collistar - 9 of 25</vt:lpstr>
      <vt:lpstr>Instagram Stories Table  | Collistar - 10 of 25</vt:lpstr>
      <vt:lpstr>Instagram Stories Table  | Collistar - 11 of 25</vt:lpstr>
      <vt:lpstr>Instagram Stories Table  | Collistar - 12 of 25</vt:lpstr>
      <vt:lpstr>Instagram Stories Table  | Collistar - 13 of 25</vt:lpstr>
      <vt:lpstr>Instagram Stories Table  | Collistar - 14 of 25</vt:lpstr>
      <vt:lpstr>Instagram Stories Table  | Collistar - 15 of 25</vt:lpstr>
      <vt:lpstr>Instagram Stories Table  | Collistar - 16 of 25</vt:lpstr>
      <vt:lpstr>Instagram Stories Table  | Collistar - 17 of 25</vt:lpstr>
      <vt:lpstr>Instagram Stories Table  | Collistar - 18 of 25</vt:lpstr>
      <vt:lpstr>Instagram Stories Table  | Collistar - 19 of 25</vt:lpstr>
      <vt:lpstr>Instagram Stories Table  | Collistar - 20 of 25</vt:lpstr>
      <vt:lpstr>Instagram Stories Table  | Collistar - 21 of 25</vt:lpstr>
      <vt:lpstr>Instagram Stories Table  | Collistar - 22 of 25</vt:lpstr>
      <vt:lpstr>Instagram Stories Table  | Collistar - 23 of 25</vt:lpstr>
      <vt:lpstr>Instagram Stories Table  | Collistar - 24 of 25</vt:lpstr>
      <vt:lpstr>Instagram Stories Table  | Collistar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Collistar - 1 of 25</dc:title>
  <dc:creator>Frederik Peiniger</dc:creator>
  <cp:lastModifiedBy>Frederik Peiniger</cp:lastModifiedBy>
  <cp:revision>1</cp:revision>
  <dcterms:created xsi:type="dcterms:W3CDTF">2020-03-23T08:10:58Z</dcterms:created>
  <dcterms:modified xsi:type="dcterms:W3CDTF">2020-03-23T08:14:40Z</dcterms:modified>
</cp:coreProperties>
</file>