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A7782-BA78-4836-9F8B-7D436F2E2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Collistar - Competitors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1A1DC1-2610-48C8-8D9D-A6145CE39A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0837935"/>
              </p:ext>
            </p:extLst>
          </p:nvPr>
        </p:nvGraphicFramePr>
        <p:xfrm>
          <a:off x="457200" y="1731963"/>
          <a:ext cx="8229600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9632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6999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4693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1452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8419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9279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296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5707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416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Biotherm - 2019-04-30 16:09:13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Hai già provato i nuovi Aqua Super Concentrates di Biotherm? 3 trattamenti idratanti specifici e personalizzati per una pelle super! 
#aquasuperconcentrate #mysuperskinequation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250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Clarins - 2019-04-30 16:02:00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Sei curiosa di conoscere di più su questo indissolubile duo tonicità?
Clicca sul link e scoprirai gli esercizi mirati di ginnastica facciale per preservare la giovinezza del viso!
https://www.clarins.it/extra-firming-trattamenti-specifici-antirughe-tonicita/#2-focus-siero
Repost Mamma Life Style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224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PUPA Milano Italy - 2019-04-30 15:30:00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On tuesday we wear gold ✨
E tu, quale colore indossi oggi? 
Diccelo nei commenti! 
Scoprili tutti http://bit.ly/2UJKAnO
Nello scatto Surprising Liner &amp; Shadow 004 utilizzato come ombretto!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170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C201DB-C95F-49F3-A0E9-7E2FD846B8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185498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A6DF5-F495-45A9-81A3-8AD82C7DD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Collistar - Competitors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A03AC7-3B6E-4739-9462-25A873E07E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5800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55197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63655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4764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3339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8988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1599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9005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252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43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Collistar - 2019-04-30 15:05:00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Sorriso UNICO e irresistibile con il nuovo Rossetto Fluido Effetto Mat morbido, quale nuance avete provato o vorreste provare? 😍 Scopritele tutte su https://bit.ly/2G8sm7F e approfittate dello sconto del 20% e della spedizione gratuita su tutti gli ordini online!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712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Bottega Verde - 2019-04-30 11:04:39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Queste taglie da viaggio racchiudono tutto il potere dei solari abituali, ma in un formato più piccolo e più comodo per non rinunciare alla protezione anche durante le prime vacanze!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26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Bottega Verde - 2019-04-30 10:50:02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È tornata la VISITA PREMIATA, la prima raccolta punti in cui NON DEVI COMPRARE NULLA!😉 Ricevi il Trolley morbido da cabina del colore che preferisci, semplicemente passando a trovarci in negozio ⬇️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894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Collistar - 2019-04-30 10:33:00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Come si usa il NUOVO Concentrato Bifasico Snellente*? Semplice! Agita bene prima dell’uso per miscelare le due fasi, nebulizza sul corpo e massaggia! Provalo subito per una pelle più levigata, compatta e tonica! Ora è scontato del 20%, come tutti gli altri prodotti su https://bit.ly/2Y2dePp + spedizione gratuita su tutti gli ordini online, fino al 5/05!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674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179BB4-9776-4D7B-ABE8-3DF8C3D137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517472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1DC59-0B03-42B7-A842-56070489F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Collistar - Competitors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11D054-ABE9-44C9-9E33-2593CCCF7B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6175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93199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858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5542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6017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9895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0377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7183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7332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367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PUPA Milano Italy - 2019-04-30 09:30:00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I'M LOVEPROOF ❤ 12 rossetti liquidi dall'effetto matt super intenso per labbra a prova di bacio! 💋 Qual è il tuo preferito? Diccelo nei commenti! 
➡ http://bit.ly/2DfiSFw
📷 I'm Loveproof 007 Bright Fuchsia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180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Max Factor - 2019-04-30 09:00:00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sola palette per infiniti look? Prova subito la Nude Palette Rose per 8 ombretti dai toni rosè modulabili, dalla morbidezza vellutata e dal doppio finish opaco e perlato. Cosa aspetti? 
https://www.maxfactor.com/it/eyes/eyeshadow/masterpiece-nude-palette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429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Vichy - 2019-04-30 09:00:00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È arrivato un nuovo alleato di bellezza: Minéralblend, un fondotinta idratante a lunga tenuta che lascia respirare la pelle per un aspetto più sano e luminoso ogni giorno, per tutto il giorno. 💕 http://spr.ly/6183Eg8Ol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787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D14739-E0A4-44B3-8B82-EF71BF1177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543599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8D989-69CD-4CAA-89ED-2FA67BFC9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Collistar - Competitors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9C1C1A-8EEB-41D6-8BE7-F8A01E8616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54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67955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6820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0914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0542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0650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4047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1521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8197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835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Max Factor - 2019-04-29 18:00:00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Scegli la tua Nude Palette per un contouring occhi impeccabile. 8 ombretti dal colore intenso a lunga tenuta per creare innumerevoli  combinazione per uno sguardo magnetico. Scegli la tua preferita! https://www.maxfactor.com/it/eyes/eyeshadow/masterpiece-nude-palette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176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PUPA Milano Italy - 2019-04-29 16:30:01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L’incontro tra il mondo del makeup e dello skin care da vita a due elixir di pura bellezza per coccolare e preparare il tuo viso. Ne bastano poche gocce per apprezzarne i risultati!
Scopri i nuovi Rich &amp; Lumi Elixir ➡ http://bit.ly/2GygISv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912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Clinique - 2019-04-29 15:37:17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NUOVO Moisture Surge Eye 96 Ore, contorno occhi acqua-gel con sfere di aloe. Illumina, reidrata e tonifica. #MoistureSurge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220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A3E93-34BD-4CCB-95A7-927FE8EDEE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560211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3F4EE-A56B-423E-811F-7F0ECA840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Collistar - Competitors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98FFEE-052E-42C8-A7A0-21E029D5F9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4238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45803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8764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9529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5525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9123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420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7527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9486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414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PUPA Milano Italy - 2019-04-29 15:30:00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SURPRISING LINER &amp; SHADOW 🌈
10 colori sorprendenti per scatenare la tua fantasia! 
Scoprili tutti ➡ http://bit.ly/2UJKAnO e scrivici il tuo preferito!
🌲  Precious Cedar 🌹 Tea Rose
🍥 Lively Copper ✨ Gold Fever
🎇 Shining Iron 💚 Wild Forest
🍇 Shimmer Grape 🔷 Bright Cobalt
🍫 Gold Chocolate  🍭 Sparkle Charcoal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293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Collistar - 2019-04-29 15:05:00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Per iniziare la settimana con il sorriso, vi portiamo a Portofino!😊💙 Conoscete già la nostra collezione trucco primavera-estate? Scopritela su https://bit.ly/2I0LEyC, questa settimana è scontata del 20%, come tutti gli altri prodotti in vendita sul nostro sito, e la spedizione è gratuita, fino al 5/05!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061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821958-CA96-4AA9-8E2D-45F5FEE3DD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516262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97CD6-9841-4434-9A06-A99721A4A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Collistar - Competitors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4CAC42-B84F-4953-88C3-8C66CF6051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3245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90547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1514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6349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3942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8106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6931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2703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9833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294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Biotherm - 2019-04-29 12:10:00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朗豪坊率先型格登場💦全新温泉強效醒膚保濕液🆕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即使通宵捱夜肌膚依然要保持醒神保濕！型男們嘅醒膚秘密就係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日正式登場的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BIOTHERM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全新温泉強效醒膚保濕液！😉　首款配合微量礦物元素及配合生物發酵的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Life Plankton™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水源再生因子的男士保濕液，為肌膚注入滿滿能量，改善乾燥與暗沉，感覺更平滑清透！✨ 
想率先體驗保濕液嘅醒膚力量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由即日起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日至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日，朗豪坊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BEAUTY AVENUE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地下推廣專櫃將搶先發售產品。快啲嚟專享獨家優惠套裝，喚醒肌膚活力啦！
朗豪坊專櫃電話查詢：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3514 4272
#BIOTHERMHOMMEHK #NO1HOMME  #SWITCHONSKIN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746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Collistar - 2019-04-29 09:33:00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Il nostro nuovo Concentrato Bifasico Snellente* è in tv, avete già visto lo spot? Efficace da solo, è perfetto in abbinamento agli abituali trattamenti anticellulite e snellenti per una strategia d’attacco intensiva sulle adiposità localizzate. Risultati visibili in 2 settimane°! Ora è scontato del 20% + spedizione gratuita su tutti gli ordini, solo su https://bit.ly/2PCCtVl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4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AE36F-F7FF-4850-8FCC-8B78856EB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265289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A9315-35ED-41F1-8EA1-3443765F4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Collistar - Competitors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935DAA-3B00-4111-9E48-C264DC9F81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7212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63559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6853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8191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7810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8105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0555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265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501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074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Vichy - 2019-04-29 09:00:00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L’Acqua Termale Mineralizzante di Vichy contenuta in Minéral 89 nasce dal cuore dei vulcani francesi ed è arricchita con 15 minerali. Sapresti dirci qual è il loro più grande beneficio? 💙
Scopri Minéral 89: http://spr.ly/6188EeOde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134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Deborah Milano - 2019-04-29 08:00:00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Tutta la naturalezza di uno viso baciato dal sole senza parabeni, siliconi, petrolati, fragranze e talco.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217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Bottega Verde - 2019-04-29 07:00:00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Pronte ad esibire piedi in perfetta forma?🔝 Niente screpolature grazie alla Crema SOS talloni dall'eccezionale potere levigante e al peeling esfoliante con microgranuli derivati dal nocciolo di Albicocca! 👣Provali insieme...sono una coppia vincente! 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518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Max Factor - 2019-04-29 06:00:00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Hai già provato la nuova Nude Palette Earthy firmata Max Factor? 8 shades dai colori caldi e sfumature rosè per un sofisticato smokey eye.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385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Lancôme - 2019-04-28 16:00:01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Teint Idole foundation is available in 45 shades with a velvety-matte finish. Find your shade now: http://bit.ly/TeintIdoleReno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848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A5D5B-6280-41B6-A851-AEBE8CA87F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697859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57BA9-7574-4235-94B9-F757BFF2A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Collistar - Competitors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339357-2413-46F0-AC4B-AC7F21E2CE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3828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09235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6858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5575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0648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9403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8883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7473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104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045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Lancaster - 2019-04-28 10:00:01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Il nostro lunedì inizia con la skincare routine ideale per chi vive in città: 🌇
✔ Purificare la pelle con Detoxifying Cleansing Foam
✔ Energizzare il contorno occhi con la Crema Contorno Occhi Primi Segni Del Tempo 
✔ Idratare il viso con la Crema Giorno Primi Segni Del Tempo 
✔ Proteggere e uniformare la pelle con il Primer Shield &amp; Glow SPF30
Ora tocca a te: raccontaci nei commenti tutti gli step della tua beauty routine giornaliera.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981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Clarins - 2019-04-28 07:34:00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Quest'estate opta per un'abbronzatura impeccabile!
Sapevi che per sfoggiare un’abbronzatura più radiosa e duratura e rendere la pelle più luminosa bisogna optare per un Trattamento Esfoliante almeno 2 volte alla settimana?
Ponici le tue domande in direct o nei commenti sul modo migliore per prepararti alla tintarella estiva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082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Bottega Verde - 2019-04-28 07:00:00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 sai perché si chiama Caffè VERDE?🤔 Perche è il colore del seme della pianta di Caffè non torrefatto.😊 Le sue proprietà stimolanti e tonificanti aiutano a combattere gli inestetismi cutanei della cellulite!💚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918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7E163-D98B-4C03-8CCE-DEA602B36C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4945387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582</Words>
  <Application>Microsoft Office PowerPoint</Application>
  <PresentationFormat>On-screen Show (4:3)</PresentationFormat>
  <Paragraphs>280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Facebook Own Posts Table | Collistar - Competitors - 1 of 8</vt:lpstr>
      <vt:lpstr>Facebook Own Posts Table | Collistar - Competitors - 2 of 8</vt:lpstr>
      <vt:lpstr>Facebook Own Posts Table | Collistar - Competitors - 3 of 8</vt:lpstr>
      <vt:lpstr>Facebook Own Posts Table | Collistar - Competitors - 4 of 8</vt:lpstr>
      <vt:lpstr>Facebook Own Posts Table | Collistar - Competitors - 5 of 8</vt:lpstr>
      <vt:lpstr>Facebook Own Posts Table | Collistar - Competitors - 6 of 8</vt:lpstr>
      <vt:lpstr>Facebook Own Posts Table | Collistar - Competitors - 7 of 8</vt:lpstr>
      <vt:lpstr>Facebook Own Posts Table | Collistar - Competitors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Collistar - Competitors - 1 of 8</dc:title>
  <dc:creator>Frederik Peiniger</dc:creator>
  <cp:lastModifiedBy>Frederik Peiniger</cp:lastModifiedBy>
  <cp:revision>1</cp:revision>
  <dcterms:created xsi:type="dcterms:W3CDTF">2019-05-21T15:38:53Z</dcterms:created>
  <dcterms:modified xsi:type="dcterms:W3CDTF">2019-05-21T15:41:12Z</dcterms:modified>
</cp:coreProperties>
</file>