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Manila Grace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7589</c:v>
                </c:pt>
                <c:pt idx="1">
                  <c:v>6024</c:v>
                </c:pt>
                <c:pt idx="2">
                  <c:v>1917</c:v>
                </c:pt>
                <c:pt idx="3">
                  <c:v>593</c:v>
                </c:pt>
                <c:pt idx="4">
                  <c:v>9940</c:v>
                </c:pt>
                <c:pt idx="5">
                  <c:v>8113</c:v>
                </c:pt>
                <c:pt idx="6">
                  <c:v>6408</c:v>
                </c:pt>
                <c:pt idx="7">
                  <c:v>9197</c:v>
                </c:pt>
                <c:pt idx="8">
                  <c:v>6844</c:v>
                </c:pt>
                <c:pt idx="9">
                  <c:v>2559</c:v>
                </c:pt>
                <c:pt idx="10">
                  <c:v>7131</c:v>
                </c:pt>
                <c:pt idx="11">
                  <c:v>6081</c:v>
                </c:pt>
                <c:pt idx="12">
                  <c:v>6536</c:v>
                </c:pt>
                <c:pt idx="13">
                  <c:v>13540</c:v>
                </c:pt>
                <c:pt idx="14">
                  <c:v>8049</c:v>
                </c:pt>
                <c:pt idx="15">
                  <c:v>8305</c:v>
                </c:pt>
                <c:pt idx="16">
                  <c:v>9010</c:v>
                </c:pt>
                <c:pt idx="17">
                  <c:v>2385</c:v>
                </c:pt>
                <c:pt idx="18">
                  <c:v>7613</c:v>
                </c:pt>
                <c:pt idx="19">
                  <c:v>1704</c:v>
                </c:pt>
                <c:pt idx="20">
                  <c:v>25357</c:v>
                </c:pt>
                <c:pt idx="21">
                  <c:v>8848</c:v>
                </c:pt>
                <c:pt idx="22">
                  <c:v>4399</c:v>
                </c:pt>
                <c:pt idx="23">
                  <c:v>1412</c:v>
                </c:pt>
                <c:pt idx="24">
                  <c:v>671</c:v>
                </c:pt>
                <c:pt idx="25">
                  <c:v>6078</c:v>
                </c:pt>
                <c:pt idx="26">
                  <c:v>4924</c:v>
                </c:pt>
                <c:pt idx="27">
                  <c:v>6207</c:v>
                </c:pt>
                <c:pt idx="28">
                  <c:v>4827</c:v>
                </c:pt>
                <c:pt idx="29">
                  <c:v>6006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D7-44D0-96D0-BC88EF6D3F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Manila Grace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1943</c:v>
                </c:pt>
                <c:pt idx="1">
                  <c:v>2036</c:v>
                </c:pt>
                <c:pt idx="2">
                  <c:v>2057</c:v>
                </c:pt>
                <c:pt idx="3">
                  <c:v>2077</c:v>
                </c:pt>
                <c:pt idx="4">
                  <c:v>2310</c:v>
                </c:pt>
                <c:pt idx="5">
                  <c:v>1677</c:v>
                </c:pt>
                <c:pt idx="6">
                  <c:v>1591</c:v>
                </c:pt>
                <c:pt idx="7">
                  <c:v>1434</c:v>
                </c:pt>
                <c:pt idx="8">
                  <c:v>1295</c:v>
                </c:pt>
                <c:pt idx="9">
                  <c:v>3006</c:v>
                </c:pt>
                <c:pt idx="10">
                  <c:v>10984</c:v>
                </c:pt>
                <c:pt idx="11">
                  <c:v>1460</c:v>
                </c:pt>
                <c:pt idx="12">
                  <c:v>1452</c:v>
                </c:pt>
                <c:pt idx="13">
                  <c:v>1286</c:v>
                </c:pt>
                <c:pt idx="14">
                  <c:v>1161</c:v>
                </c:pt>
                <c:pt idx="15">
                  <c:v>1258</c:v>
                </c:pt>
                <c:pt idx="16">
                  <c:v>1162</c:v>
                </c:pt>
                <c:pt idx="17">
                  <c:v>1294</c:v>
                </c:pt>
                <c:pt idx="18">
                  <c:v>1347</c:v>
                </c:pt>
                <c:pt idx="19">
                  <c:v>1382</c:v>
                </c:pt>
                <c:pt idx="20">
                  <c:v>1085</c:v>
                </c:pt>
                <c:pt idx="21">
                  <c:v>1956</c:v>
                </c:pt>
                <c:pt idx="22">
                  <c:v>4150</c:v>
                </c:pt>
                <c:pt idx="23">
                  <c:v>5705</c:v>
                </c:pt>
                <c:pt idx="24">
                  <c:v>5289</c:v>
                </c:pt>
                <c:pt idx="25">
                  <c:v>2285</c:v>
                </c:pt>
                <c:pt idx="26">
                  <c:v>2477</c:v>
                </c:pt>
                <c:pt idx="27">
                  <c:v>2079</c:v>
                </c:pt>
                <c:pt idx="28">
                  <c:v>2147</c:v>
                </c:pt>
                <c:pt idx="29">
                  <c:v>2041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D7-44D0-96D0-BC88EF6D3F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Manila Grace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278</c:v>
                </c:pt>
                <c:pt idx="1">
                  <c:v>948</c:v>
                </c:pt>
                <c:pt idx="2">
                  <c:v>248</c:v>
                </c:pt>
                <c:pt idx="3">
                  <c:v>133</c:v>
                </c:pt>
                <c:pt idx="4">
                  <c:v>1558</c:v>
                </c:pt>
                <c:pt idx="5">
                  <c:v>963</c:v>
                </c:pt>
                <c:pt idx="6">
                  <c:v>863</c:v>
                </c:pt>
                <c:pt idx="7">
                  <c:v>1378</c:v>
                </c:pt>
                <c:pt idx="8">
                  <c:v>1088</c:v>
                </c:pt>
                <c:pt idx="9">
                  <c:v>709</c:v>
                </c:pt>
                <c:pt idx="10">
                  <c:v>914</c:v>
                </c:pt>
                <c:pt idx="11">
                  <c:v>450</c:v>
                </c:pt>
                <c:pt idx="12">
                  <c:v>440</c:v>
                </c:pt>
                <c:pt idx="13">
                  <c:v>2823</c:v>
                </c:pt>
                <c:pt idx="14">
                  <c:v>1410</c:v>
                </c:pt>
                <c:pt idx="15">
                  <c:v>980</c:v>
                </c:pt>
                <c:pt idx="16">
                  <c:v>734</c:v>
                </c:pt>
                <c:pt idx="17">
                  <c:v>823</c:v>
                </c:pt>
                <c:pt idx="18">
                  <c:v>803</c:v>
                </c:pt>
                <c:pt idx="19">
                  <c:v>509</c:v>
                </c:pt>
                <c:pt idx="20">
                  <c:v>20383</c:v>
                </c:pt>
                <c:pt idx="21">
                  <c:v>2803</c:v>
                </c:pt>
                <c:pt idx="22">
                  <c:v>1247</c:v>
                </c:pt>
                <c:pt idx="23">
                  <c:v>912</c:v>
                </c:pt>
                <c:pt idx="24">
                  <c:v>344</c:v>
                </c:pt>
                <c:pt idx="25">
                  <c:v>129</c:v>
                </c:pt>
                <c:pt idx="26">
                  <c:v>68</c:v>
                </c:pt>
                <c:pt idx="27">
                  <c:v>529</c:v>
                </c:pt>
                <c:pt idx="28">
                  <c:v>521</c:v>
                </c:pt>
                <c:pt idx="29">
                  <c:v>1621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D7-44D0-96D0-BC88EF6D3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2331400"/>
        <c:axId val="512331728"/>
      </c:lineChart>
      <c:dateAx>
        <c:axId val="512331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331728"/>
        <c:crosses val="autoZero"/>
        <c:auto val="1"/>
        <c:lblOffset val="100"/>
        <c:baseTimeUnit val="days"/>
      </c:dateAx>
      <c:valAx>
        <c:axId val="51233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33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04E52-69C0-4700-8A8A-B665FF3BB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Manila Grace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5E4899-96DA-4F4E-BBDF-1DD5DE78C2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1684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D5AF7-8F85-4EBB-AE9A-5543E0DFF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77749-8795-4A91-8F45-F0CFDDB9A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037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Organic, Viral &amp; Paid Reach over Time | Manila Grace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Organic, Viral &amp; Paid Reach over Time | Manila Grace</dc:title>
  <dc:creator>Frederik Peiniger</dc:creator>
  <cp:lastModifiedBy>Frederik Peiniger</cp:lastModifiedBy>
  <cp:revision>1</cp:revision>
  <dcterms:created xsi:type="dcterms:W3CDTF">2019-03-11T12:57:35Z</dcterms:created>
  <dcterms:modified xsi:type="dcterms:W3CDTF">2019-03-11T12:57:39Z</dcterms:modified>
</cp:coreProperties>
</file>