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B6435-2BDB-418B-BBFD-2465F7B5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BEFC6-B88F-40FC-9A3B-657EF6C2D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85469"/>
              </p:ext>
            </p:extLst>
          </p:nvPr>
        </p:nvGraphicFramePr>
        <p:xfrm>
          <a:off x="457200" y="1731963"/>
          <a:ext cx="7159753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2995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289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526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054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73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839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885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2560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648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931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308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682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916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23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85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63155788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4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@nytimes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55227307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6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@Reuters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25590324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0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01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@CGTNOfficial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50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91C28-4300-45CC-8284-434341676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7393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CB2E-1A04-4153-BA50-04F52481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1F7702-7252-4BB1-B1DC-A915E34B3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33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910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0800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2223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109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416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80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5515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303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359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574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212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064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175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9485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9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@XHNews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8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@PDChina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8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76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3247711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0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@globaltimesnews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25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5BACE-EDB6-42CE-9262-C0D640692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57366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A99F-1523-4C35-9C7A-A00B5A9F5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E8439-6A7F-43AF-8178-638439C7A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33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34126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194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744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311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532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440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3330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43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2900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025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327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210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292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7144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0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9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@CGTNRadio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2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@Echinanews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2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@XisMoments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@ChinaDailyAsia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7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83AB2-167B-4A21-9178-05580B087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152203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F438C-0E2D-46D0-BF22-F27C7B25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C0ACF3-C269-445C-92DA-3666E958E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136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57721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28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1916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804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942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216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437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863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353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080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418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9500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3579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91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1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@CDHKedition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7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@CDAfricaNews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8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22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04464-EBEF-4C29-918C-ED2245008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357000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0B74E-48BC-43B4-8E2E-8EAAEECB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017E7-4127-4365-AE63-EE97AED0F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492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07929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9303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594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7761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319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097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298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81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358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477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5281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8959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538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2288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9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@ChinaDaily_Life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8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@JeanJacques112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7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@CD_visual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4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@CdOpinion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@CDchinawatch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51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303E2-1F61-4D08-8884-FF9CC84ED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2295153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674</Words>
  <Application>Microsoft Office PowerPoint</Application>
  <PresentationFormat>On-screen Show (4:3)</PresentationFormat>
  <Paragraphs>429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Key Metrics Table | 周报数据 - 1 of 5</vt:lpstr>
      <vt:lpstr>Twitter Key Metrics Table | 周报数据 - 2 of 5</vt:lpstr>
      <vt:lpstr>Twitter Key Metrics Table | 周报数据 - 3 of 5</vt:lpstr>
      <vt:lpstr>Twitter Key Metrics Table | 周报数据 - 4 of 5</vt:lpstr>
      <vt:lpstr>Twitter Key Metrics Table | 周报数据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周报数据 - 1 of 5</dc:title>
  <dc:creator>Frederik Born</dc:creator>
  <cp:lastModifiedBy>Frederik Born</cp:lastModifiedBy>
  <cp:revision>1</cp:revision>
  <dcterms:created xsi:type="dcterms:W3CDTF">2025-02-10T06:39:19Z</dcterms:created>
  <dcterms:modified xsi:type="dcterms:W3CDTF">2025-02-10T06:43:00Z</dcterms:modified>
</cp:coreProperties>
</file>