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3626-20E0-4729-B13A-FF0BF01B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04DEA-A00D-4345-BCB2-B8DE33F59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897323"/>
              </p:ext>
            </p:extLst>
          </p:nvPr>
        </p:nvGraphicFramePr>
        <p:xfrm>
          <a:off x="457200" y="1731963"/>
          <a:ext cx="822960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6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35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485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45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58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82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49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8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Reuters - 2025-01-26 23:55:07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Colombia faces US retaliation for turning away deportation flights | REUTERS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12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Fox News - 2025-01-26 23:36:37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Gracie Hunt shares Bible verse, Habakkuk 3:19, at AFC Championship game between Chiefs and Bills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50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Associated Press - 2025-01-26 23:24:36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Congo's foreign minster says attack of unprecedented intensity taking place outside Goma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2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 News - 2025-01-26 23:01:00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Has Lukashenko silenced the Belarusian opposition?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33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Voice of America - 2025-01-26 22:50:43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Border czar: Trump administration prioritizes undocumented migrants seen as security threats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9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Australian - 2025-01-26 22:47:22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Trump urges Egypt to take Palestinian refugees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32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Fox News - 2025-01-26 22:45:02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Comer: I don't think Biden's pre-emptive pardons would 'hold up in court'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0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02E1E-7D6D-46A7-9F5A-C8FAC2EC5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3081019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D355C-D3BA-491D-83B1-95C857785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79BEB-0A5E-43D4-A8B7-0876840AB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6415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6111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6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9734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51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026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288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54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2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CNN - 2025-01-26 22:37:31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Brownstein on why he thinks McConnell voted against Hegseth’s confirmation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0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Voice of America - 2025-01-26 22:19:45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Ukrainian soldier gets bionic arm made using Swedish technology | VOA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6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Associated Press - 2025-01-26 22:19:26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Colorado nightclub raided in immigration enforcement crackdown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7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Voice of America - 2025-01-26 22:19:07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Trudeau departs to attend events marking liberation of Auschwitz  | VOA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5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Voice of America - 2025-01-26 22:19:05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Trudeau departs to attend events marking liberation of Auschwitz  | VOA News #shorts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64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USA TODAY - 2025-01-26 22:14:07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Los Angeles fire officials fielded questions, concerns in town hall | USA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83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CNN - 2025-01-26 21:45:53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Trump hits Colombia with retaliatory tariffs over deportation flights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47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12BDB-C09A-4A62-9E1D-C8E3C2DB0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37750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E39B6-B649-4DAD-BD45-E61206D21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660FC-EA94-4CA2-B0EE-DBFB6F499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054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0243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487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721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850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57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93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00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99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Fox News - 2025-01-26 21:45:02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GOP Senator hopes this is not seen during Trump nominee hearing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29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Washington Post - 2025-01-26 21:40:11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Commanders fans shelled out for NFC Championship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3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 News - 2025-01-26 21:27:24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How Arab countries are responding to Trump's 'clean out' Gaza remarks to expel Palestinians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Los Angeles Times - 2025-01-26 21:15:20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Dave Franco explains the keys to a lasting relationship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6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Reuters - 2025-01-26 21:14:54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Congo rebels close in on Goma | REUTERS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6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Newsweek - 2025-01-26 21:12:34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Timothée Chalamet Lookalike Contest Winner Reacts To Actor's SNL Appearance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0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Voice of America - 2025-01-26 21:08:21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Kenyan tech firm turns plastic waste into 3D images; boosts learning, cuts emissions | VOA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8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 Australian - 2025-01-26 21:06:53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How your vapes are killing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061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AA4DF-1FA2-4676-B779-1A9699828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4009835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0569-6FE8-46C9-A7FC-B521C11B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921A4-4FF3-4AD3-9DD1-B0978AB38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026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4051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993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483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248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262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343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841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9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Fox News - 2025-01-26 21:00:33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Israeli ambassador's warning to Palestinians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72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Voice of America - 2025-01-26 20:52:48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Trump calls for Egypt, Jordan to accept more Palestinian refugees | VOA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2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Times Of India - 2025-01-26 20:40:26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LIVE: Russia Attacks &amp; Destroys US Tanks In First-Ever Hit Since Trump Oath | Kursk | Ukraine 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9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E5A90-B327-4AFC-9626-A19F98A28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01/20/2025 - 01/26/2025</a:t>
            </a:r>
          </a:p>
        </p:txBody>
      </p:sp>
    </p:spTree>
    <p:extLst>
      <p:ext uri="{BB962C8B-B14F-4D97-AF65-F5344CB8AC3E}">
        <p14:creationId xmlns:p14="http://schemas.microsoft.com/office/powerpoint/2010/main" val="3041042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778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 Videos Table | 外媒 - 1 of 4</vt:lpstr>
      <vt:lpstr>Youtube Videos Table | 外媒 - 2 of 4</vt:lpstr>
      <vt:lpstr>Youtube Videos Table | 外媒 - 3 of 4</vt:lpstr>
      <vt:lpstr>Youtube Videos Table | 外媒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外媒 - 1 of 4</dc:title>
  <dc:creator>Frederik Born</dc:creator>
  <cp:lastModifiedBy>Frederik Born</cp:lastModifiedBy>
  <cp:revision>1</cp:revision>
  <dcterms:created xsi:type="dcterms:W3CDTF">2025-02-10T06:36:40Z</dcterms:created>
  <dcterms:modified xsi:type="dcterms:W3CDTF">2025-02-10T06:37:45Z</dcterms:modified>
</cp:coreProperties>
</file>