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A830B-B3C7-4EDE-B5D2-D32BEB855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- 1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33661-85EF-4A04-93C9-2B46A0F637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941035"/>
              </p:ext>
            </p:extLst>
          </p:nvPr>
        </p:nvGraphicFramePr>
        <p:xfrm>
          <a:off x="457200" y="1731963"/>
          <a:ext cx="7159753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87799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4116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2184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441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2167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4936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943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338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0559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879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614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5778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12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2634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2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62905274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03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@nytimes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55353237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0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@Reuters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25688193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78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15981882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4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@CGTNOfficial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178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5CBF3-07F3-400A-80E3-061334AB57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09/16/2024 - 09/22/2024</a:t>
            </a:r>
          </a:p>
        </p:txBody>
      </p:sp>
    </p:spTree>
    <p:extLst>
      <p:ext uri="{BB962C8B-B14F-4D97-AF65-F5344CB8AC3E}">
        <p14:creationId xmlns:p14="http://schemas.microsoft.com/office/powerpoint/2010/main" val="3508062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FDF13-20E6-476B-A5ED-B9446F7C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- 2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504AD-5E19-46BF-B1D1-12FB223CB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144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25895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55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965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893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2086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454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7839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880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4057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507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160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92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801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7852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@XHNews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11897145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64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@PDChina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6607003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84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74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0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@globaltimesnews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62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2B4B4-6D9E-458D-B3C4-07E235DED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09/16/2024 - 09/22/2024</a:t>
            </a:r>
          </a:p>
        </p:txBody>
      </p:sp>
    </p:spTree>
    <p:extLst>
      <p:ext uri="{BB962C8B-B14F-4D97-AF65-F5344CB8AC3E}">
        <p14:creationId xmlns:p14="http://schemas.microsoft.com/office/powerpoint/2010/main" val="184781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F22E0-0D36-4392-887E-7B40C5A08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- 3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D553E2-9054-43B5-9482-0A78B4A07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329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00553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4280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127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1873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2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8526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5182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8003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972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9380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4493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3392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335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37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5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21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@CGTNRadio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74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@Echinanews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9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@XisMoments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3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@ChinaDailyAsia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0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D0B84-00CF-4833-82CE-6D259DBDF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09/16/2024 - 09/22/2024</a:t>
            </a:r>
          </a:p>
        </p:txBody>
      </p:sp>
    </p:spTree>
    <p:extLst>
      <p:ext uri="{BB962C8B-B14F-4D97-AF65-F5344CB8AC3E}">
        <p14:creationId xmlns:p14="http://schemas.microsoft.com/office/powerpoint/2010/main" val="119310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C586E-9EDA-4A71-BE1A-BC240EFF7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- 4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B80BE-5473-40A7-A806-041DCCF658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795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56933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987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0403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148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87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539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5200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1067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720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3135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61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297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4069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233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3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80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@CDHKedition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71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@CDAfricaNews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2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92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33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F8D65-3D37-43EE-AFFD-AE86F04D8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09/16/2024 - 09/22/2024</a:t>
            </a:r>
          </a:p>
        </p:txBody>
      </p:sp>
    </p:spTree>
    <p:extLst>
      <p:ext uri="{BB962C8B-B14F-4D97-AF65-F5344CB8AC3E}">
        <p14:creationId xmlns:p14="http://schemas.microsoft.com/office/powerpoint/2010/main" val="556784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BCCC-342E-406B-9651-426F8AAA1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周报数据 </a:t>
            </a:r>
            <a:r>
              <a:rPr lang="en-US" altLang="ja-JP"/>
              <a:t>- 5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34637-7C10-470E-8B26-6F9AC2710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201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0614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335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25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412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5472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4967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696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5395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078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1389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871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610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6101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813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8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@ChinaDaily_Life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48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@JeanJacques112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@CD_visual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7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@CdOpinion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7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@CDchinawatch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94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F44A1-B75A-4D87-A4E8-5C34968F9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09/16/2024 - 09/22/2024</a:t>
            </a:r>
          </a:p>
        </p:txBody>
      </p:sp>
    </p:spTree>
    <p:extLst>
      <p:ext uri="{BB962C8B-B14F-4D97-AF65-F5344CB8AC3E}">
        <p14:creationId xmlns:p14="http://schemas.microsoft.com/office/powerpoint/2010/main" val="2238152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661</Words>
  <Application>Microsoft Office PowerPoint</Application>
  <PresentationFormat>On-screen Show (4:3)</PresentationFormat>
  <Paragraphs>429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Key Metrics Table | 周报数据 - 1 of 5</vt:lpstr>
      <vt:lpstr>Twitter Key Metrics Table | 周报数据 - 2 of 5</vt:lpstr>
      <vt:lpstr>Twitter Key Metrics Table | 周报数据 - 3 of 5</vt:lpstr>
      <vt:lpstr>Twitter Key Metrics Table | 周报数据 - 4 of 5</vt:lpstr>
      <vt:lpstr>Twitter Key Metrics Table | 周报数据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周报数据 - 1 of 5</dc:title>
  <dc:creator>Frederik Born</dc:creator>
  <cp:lastModifiedBy>Frederik Born</cp:lastModifiedBy>
  <cp:revision>1</cp:revision>
  <dcterms:created xsi:type="dcterms:W3CDTF">2024-09-23T07:31:05Z</dcterms:created>
  <dcterms:modified xsi:type="dcterms:W3CDTF">2024-09-23T07:34:34Z</dcterms:modified>
</cp:coreProperties>
</file>