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58A2E-0D27-4DF7-A676-A40EAA96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0311</a:t>
            </a:r>
            <a:r>
              <a:rPr lang="ja-JP" altLang="en-US"/>
              <a:t>媒体汇总</a:t>
            </a:r>
            <a:r>
              <a:rPr lang="en-US"/>
              <a:t>GC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E6FED-8DEF-43A2-BA91-13255F2F2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24034"/>
              </p:ext>
            </p:extLst>
          </p:nvPr>
        </p:nvGraphicFramePr>
        <p:xfrm>
          <a:off x="457200" y="1731963"/>
          <a:ext cx="8229600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5462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229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898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514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084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02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286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9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14:14:17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Over 75,000 displaced in southwest Gaza in past few days: UN 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14:05:36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World Elephant Day: Wild elephant population growing in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57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- 2024-08-12 14:02:34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China achieves best overseas performance at Paris Olympics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0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- 2024-08-12 13:55:09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At least 28 killed, 46 injured in clashes in W. 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33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- 2024-08-12 13:55:01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全球单体容量最大漂浮式海上风电平台从广州拖航出港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9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13:54:18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China's historic city Quanzhou aims to become gastronomy 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95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13:53:28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Firm Friends for 50 Years: China and Brazil lighting links across the Pacific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78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0C852-0DBF-49F1-9C25-9191473A7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08/12/2024 - 08/12/2024</a:t>
            </a:r>
          </a:p>
        </p:txBody>
      </p:sp>
    </p:spTree>
    <p:extLst>
      <p:ext uri="{BB962C8B-B14F-4D97-AF65-F5344CB8AC3E}">
        <p14:creationId xmlns:p14="http://schemas.microsoft.com/office/powerpoint/2010/main" val="3528899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08F2C-EC91-44F9-A1BC-E4AE0AC4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0311</a:t>
            </a:r>
            <a:r>
              <a:rPr lang="ja-JP" altLang="en-US"/>
              <a:t>媒体汇总</a:t>
            </a:r>
            <a:r>
              <a:rPr lang="en-US"/>
              <a:t>GC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B5260-BCAD-4ACA-BCF8-7E6952F8E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876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9387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617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9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229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464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474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907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5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13:52:44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Pacific Islanders hope to act as bridges after studying in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82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13:52:07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day in the life on the savannah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71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- 2024-08-12 13:35:50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Qixi-themed ballet staged in NE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2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中国日报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- 2024-08-12 13:05:00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Former IMF official warns against de-globalization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48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12:35:55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Live: Explore the world's largest indoor ski resort in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5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- 2024-08-12 12:28:12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多位院士学者在北京追思李政道：他身上有家国情怀、学者本色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23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- 2024-08-12 11:50:39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 arrested for climbing Eiffel Tower on final Olympics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2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- 2024-08-12 11:44:30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GLOBALink | Chinese actress invites foreign friends on Hunan 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96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39665-C1AB-428C-B83C-5C1090405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08/12/2024 - 08/12/2024</a:t>
            </a:r>
          </a:p>
        </p:txBody>
      </p:sp>
    </p:spTree>
    <p:extLst>
      <p:ext uri="{BB962C8B-B14F-4D97-AF65-F5344CB8AC3E}">
        <p14:creationId xmlns:p14="http://schemas.microsoft.com/office/powerpoint/2010/main" val="87552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BCC76-61B3-4341-99A1-3EF187EE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0311</a:t>
            </a:r>
            <a:r>
              <a:rPr lang="ja-JP" altLang="en-US"/>
              <a:t>媒体汇总</a:t>
            </a:r>
            <a:r>
              <a:rPr lang="en-US"/>
              <a:t>GC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89B5C-FFFD-45E2-BD41-2A752E6C3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317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7681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702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616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005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840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393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644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41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 China - 2024-08-12 11:10:46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Altay officer rescues injured Hawk during Patrol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07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 China - 2024-08-12 11:10:37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Chinese Fahua porcelain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3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 China - 2024-08-12 11:10:19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Time-lapse video of bamboo fungus blooming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4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 China - 2024-08-12 11:10:06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Anhui delicacy: Stinky mandarin fish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0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 China - 2024-08-12 11:09:56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Heroic bystander saves family from drowning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71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 China - 2024-08-12 11:09:45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Chinese man calmly escapes after being woken by bear in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12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中国日报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- 2024-08-12 11:00:27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How will air taxis change our lives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46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- 2024-08-12 10:57:47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Hamas calls for implementation plan over previous talks on Gaza ceasefire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91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- 2024-08-12 10:49:05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【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巴黎奥运会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】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王柳懿、王芊懿：本届奥运会规则上的变化也是非常好的机遇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081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E2103-9932-420D-B4D9-63E007112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08/12/2024 - 08/12/2024</a:t>
            </a:r>
          </a:p>
        </p:txBody>
      </p:sp>
    </p:spTree>
    <p:extLst>
      <p:ext uri="{BB962C8B-B14F-4D97-AF65-F5344CB8AC3E}">
        <p14:creationId xmlns:p14="http://schemas.microsoft.com/office/powerpoint/2010/main" val="319841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FAB3A-DADE-4C44-A53A-3B416ABF2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0311</a:t>
            </a:r>
            <a:r>
              <a:rPr lang="ja-JP" altLang="en-US"/>
              <a:t>媒体汇总</a:t>
            </a:r>
            <a:r>
              <a:rPr lang="en-US"/>
              <a:t>GC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2823E-3ADF-491A-8D5C-A7A106962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3883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382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621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868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742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1749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07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908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5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中国日报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- 2024-08-12 10:00:10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Climb to conquer: Huashan 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69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CE182-AA9C-46F3-B35D-5FB029629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08/12/2024 - 08/12/2024</a:t>
            </a:r>
          </a:p>
        </p:txBody>
      </p:sp>
    </p:spTree>
    <p:extLst>
      <p:ext uri="{BB962C8B-B14F-4D97-AF65-F5344CB8AC3E}">
        <p14:creationId xmlns:p14="http://schemas.microsoft.com/office/powerpoint/2010/main" val="2543636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813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 Videos Table | 0311媒体汇总GC - 1 of 4</vt:lpstr>
      <vt:lpstr>Youtube Videos Table | 0311媒体汇总GC - 2 of 4</vt:lpstr>
      <vt:lpstr>Youtube Videos Table | 0311媒体汇总GC - 3 of 4</vt:lpstr>
      <vt:lpstr>Youtube Videos Table | 0311媒体汇总GC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0311媒体汇总GC - 1 of 4</dc:title>
  <dc:creator>Frederik Born</dc:creator>
  <cp:lastModifiedBy>Frederik Born</cp:lastModifiedBy>
  <cp:revision>1</cp:revision>
  <dcterms:created xsi:type="dcterms:W3CDTF">2024-08-12T06:58:32Z</dcterms:created>
  <dcterms:modified xsi:type="dcterms:W3CDTF">2024-08-12T06:59:36Z</dcterms:modified>
</cp:coreProperties>
</file>