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47B3B-1284-4C8A-9504-C7F3B9A93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外媒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0B8A0A-0087-4161-ADC9-2D1FB37038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229530"/>
              </p:ext>
            </p:extLst>
          </p:nvPr>
        </p:nvGraphicFramePr>
        <p:xfrm>
          <a:off x="457200" y="1731963"/>
          <a:ext cx="7653526" cy="399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66520246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958734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3958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788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2175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6372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829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2428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0306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8814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7892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63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Lianhe Zaobao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联合早报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- 2024-07-14 23:59:02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以色列星期天说，哈马斯高级军事指挥官拉法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·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萨拉马（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Rafa Salama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）在一次袭击中丧生。他是引发加沙战争的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10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月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7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日袭击的“主谋之一”。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以哈冲突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04:38:43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02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Agence France-Presse - 2024-07-14 23:56:02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🐆 Buzz, Thor ou Sherkhan ont été achetés illégalement puis abandonnés par leurs propriétaires: victimes d'une mode portée par certains influenceurs, ces servals, petits félins d'Afrique, ont été recueillis par un refuge de la Loire.
➡️ u.afp.com/58vH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04:20:26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24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BBC News - 2024-07-14 23:54:13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Spanish star won his fourth Grand Slam title at the age of 21.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04:57:29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107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C5391-F021-48FB-B3AE-EB6AA11BC8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07/08/2024 - 07/14/2024</a:t>
            </a:r>
          </a:p>
        </p:txBody>
      </p:sp>
    </p:spTree>
    <p:extLst>
      <p:ext uri="{BB962C8B-B14F-4D97-AF65-F5344CB8AC3E}">
        <p14:creationId xmlns:p14="http://schemas.microsoft.com/office/powerpoint/2010/main" val="198392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24CA-EA35-46CD-8EA5-2661DB3A6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外媒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5F627A-0134-4E2B-A339-6D9603853D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4943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22606988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494193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183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2550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697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4954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9643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377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0351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4726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441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40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Forbes - 2024-07-14 23:51:17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Officials are working to identify the motive of Thomas Matthew Crooks, a 20-year-old from Pennsylvania who the FBI says is responsible for gunshots fired at a Trump rally Saturday that injured the former president, killed one attendee.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05:05:56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392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 Times of India - 2024-07-14 23:50:07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PM #NarendraModi's 'X' followers cross 100 million, more than #TaylorSwift or #DonaldTrump 
More details http://toi.in/gRu0cb69 
#PMModi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05:02:39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587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D1699-EF33-4EB9-BD92-A04EC8AE4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07/08/2024 - 07/14/2024</a:t>
            </a:r>
          </a:p>
        </p:txBody>
      </p:sp>
    </p:spTree>
    <p:extLst>
      <p:ext uri="{BB962C8B-B14F-4D97-AF65-F5344CB8AC3E}">
        <p14:creationId xmlns:p14="http://schemas.microsoft.com/office/powerpoint/2010/main" val="1910074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BC5FA-7DD9-4712-8EB8-4C47A91CF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外媒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E00804-3627-41B8-89EA-3E1217516C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1377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34607604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698477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9151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7669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357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4255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1824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752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4176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1676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91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89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 Telegraph - 2024-07-14 23:48:46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🎾 BREAKING: Carlos Alcaraz demolishes Novak Djokovic to retain Wimbledon title
Follow the latest here 👇
https://www.telegraph.co.uk/tennis/2024/07/14/djokovic-vs-alcaraz-live-score-latest-wimbledon-mens-final/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026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Bloomberg - 2024-07-14 23:46:22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BREAKING: Carlos Alcaraz defends his Wimbledon title and has amassed four Grand Slam titles at age 21.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05:01:28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42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 Independent - 2024-07-14 23:46:13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Kate stunned at Centre Court as she made her second public appearance following her cancer diagnosis in March.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04:27:42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969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99B22-39A0-4D9B-8355-0B20D5A4F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07/08/2024 - 07/14/2024</a:t>
            </a:r>
          </a:p>
        </p:txBody>
      </p:sp>
    </p:spTree>
    <p:extLst>
      <p:ext uri="{BB962C8B-B14F-4D97-AF65-F5344CB8AC3E}">
        <p14:creationId xmlns:p14="http://schemas.microsoft.com/office/powerpoint/2010/main" val="486719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6D83D-7BB3-40F3-A1A1-BE92DC25E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外媒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396F5E-C816-419D-9A89-0EBA589B7C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027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49615720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378429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2828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1745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3281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6771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4623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6500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5444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5694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111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7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 - 2024-07-14 23:45:58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BREAKING: Carlos Alcaraz beats Novak Djokovic in a second consecutive Wimbledon final for a fourth Slam title.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05:00:17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27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 Times of India - 2024-07-14 23:45:42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#WATCH | Around 13 people were injured after a container hit several vehicles at Kasara Ghat on #Nashik-#Mumbai Highway.
Due to the accident, there was a traffic jam on the highway.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05:02:39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100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Lianhe Zaobao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联合早报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- 2024-07-14 23:45:03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上海证券交易所和中证指数有限公司将在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7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月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26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日发布上证科创板芯片设计主题指数，以及上证科创板半导体材料设备主题指数，为市场提供更多科创板半导体产业投资标的。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半导体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芯片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04:38:43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782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51654-4141-41F0-9958-D008D0452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07/08/2024 - 07/14/2024</a:t>
            </a:r>
          </a:p>
        </p:txBody>
      </p:sp>
    </p:spTree>
    <p:extLst>
      <p:ext uri="{BB962C8B-B14F-4D97-AF65-F5344CB8AC3E}">
        <p14:creationId xmlns:p14="http://schemas.microsoft.com/office/powerpoint/2010/main" val="2988619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6A2F0-6CFF-4AB1-8A7F-2E20A2293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外媒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7AA4AA-C752-43BE-AFBF-31BAAB7C66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9800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70162898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646193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312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5230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6773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062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5135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2849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9131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1357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0035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8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Washington Post - 2024-07-14 23:44:58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Breaking news: Carlos Alcaraz, a 21-year-old from Spain, beat Novak Djokovic, 6-2, 6-2, 7-6 (7-4), on Sunday at the All England Club for his second Wimbledon title and his fourth Grand Slam championship overall.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05:24:50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96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Agence France-Presse - 2024-07-14 23:43:58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🎾 Carlos Alcaraz a remporté dimanche son deuxième titre d'affilée à Wimbledon, son quatrième trophée du Grand Chelem, en battant en finale comme l'an dernier Novak Djokovic 6-2, 6-2, 7-6 (7/4).
A 21 ans, l'Espagnol a déjà remporté l'US Open 2022, Wimbledon 2023 et Roland-Garros 2024.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04:20:26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977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D74DD-D592-43AA-8AA9-72B97CAAE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07/08/2024 - 07/14/2024</a:t>
            </a:r>
          </a:p>
        </p:txBody>
      </p:sp>
    </p:spTree>
    <p:extLst>
      <p:ext uri="{BB962C8B-B14F-4D97-AF65-F5344CB8AC3E}">
        <p14:creationId xmlns:p14="http://schemas.microsoft.com/office/powerpoint/2010/main" val="2828512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B3353-9A72-4027-9EE4-5FE35430A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外媒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03E418-93A7-4360-B016-FEA807F870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952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38957706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817916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4993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0739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7167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735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9371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0913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220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74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3678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641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Forbes - 2024-07-14 23:43:32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Forbes Launches Inaugural Best In State CPAs 2024 
Please submit your nominations by July 30, 2024: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05:05:56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39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Newsweek - 2024-07-14 23:42:07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Miami Heat star Bam Adebayo is still angry at not winning a DPOY award.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04:47:30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935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 Telegraph - 2024-07-14 23:41:56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🔴 Broadcaster cuts costs as it grapples exodus from traditional TV to streaming rivals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364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Reuters - 2024-07-14 23:40:09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Tour de France leader Tadej Pogacar rode solo to victory after dropping rival Jonas Vingegaard in Sunday's stage 15 of the race, a picturesque 198-kilometer (123-mile) ride from Loudenvielle to Plateau De Beille in the Pyrenees.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04:21:51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160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8D8FC-5B6D-432A-B650-3235F6E32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07/08/2024 - 07/14/2024</a:t>
            </a:r>
          </a:p>
        </p:txBody>
      </p:sp>
    </p:spTree>
    <p:extLst>
      <p:ext uri="{BB962C8B-B14F-4D97-AF65-F5344CB8AC3E}">
        <p14:creationId xmlns:p14="http://schemas.microsoft.com/office/powerpoint/2010/main" val="1183358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1CE70-9A32-4B13-BD71-FFB4588C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外媒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096E6-4601-48FE-9779-0ACC001F7B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5057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96450804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19206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1763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058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1639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2035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325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6255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1282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877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8210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01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CNN - 2024-07-14 23:40:01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JUST IN: Trump shooter had explosive material inside his car and residence, multiple sources say.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05:21:26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201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NST Online - 2024-07-14 23:39:53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Don’t miss the epic England v Spain showdown at Berlin's Olympiastadion!
The match kicks off at 3am (Malaysian time), concluding a thrilling month of football.
⚽🏆 #Euro2024Final #ENGvsESP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04:27:53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7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 Guardian - 2024-07-14 23:39:31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BREAKING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04:13:44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27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E6169-A8D6-42E7-958F-8754E554B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07/08/2024 - 07/14/2024</a:t>
            </a:r>
          </a:p>
        </p:txBody>
      </p:sp>
    </p:spTree>
    <p:extLst>
      <p:ext uri="{BB962C8B-B14F-4D97-AF65-F5344CB8AC3E}">
        <p14:creationId xmlns:p14="http://schemas.microsoft.com/office/powerpoint/2010/main" val="2661799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35BC5-6E2D-4BF7-94EF-955B581D5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外媒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938D98-F1BD-43D5-8037-F8B372D1DE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794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0319158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786967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69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776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361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8522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831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0834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4014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1017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142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4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 - 2024-07-14 23:38:11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Donald Trump makes public plea after surviving an assassination attempt at a rally in Pennsylvania on Saturday.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98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 Times of India - 2024-07-14 23:37:24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groom's mother #NitaAmbani arrives at the red carpet for ‘Mangal Utsav’ of the newlyweds #AnantAmbani &amp; #RadhikaAmbani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05:02:39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442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Bloomberg - 2024-07-14 23:36:25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Read the top stories of the week.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05:01:28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350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2262B-9931-4B89-9DDD-2908D6845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07/08/2024 - 07/14/2024</a:t>
            </a:r>
          </a:p>
        </p:txBody>
      </p:sp>
    </p:spTree>
    <p:extLst>
      <p:ext uri="{BB962C8B-B14F-4D97-AF65-F5344CB8AC3E}">
        <p14:creationId xmlns:p14="http://schemas.microsoft.com/office/powerpoint/2010/main" val="339007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915DC-7478-4D2F-973E-ED2BCA49C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外媒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D574A2-A50F-4C8B-9FD5-2FADF68812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8904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24124268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661840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552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4587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603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1024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7437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4788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759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2402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986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92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 New York Times - 2024-07-14 23:32:57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authorities were working on Sunday to understand how and why a would-be assassin shot at Donald Trump at a rally in Pennsylvania. The attack killed one spectator at the scene and left two others critically injured, officials said. Follow live updates here.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05:19:49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36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 Times and The Sunday Times - 2024-07-14 23:31:45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Lily Russell-Jones sits in on a therapy session at the £4,000-a-week rehab centre where digital currency trading addicts swap their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07/15/2024 04:32:32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011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D5526-E7E7-45D9-8899-E213F5935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07/08/2024 - 07/14/2024</a:t>
            </a:r>
          </a:p>
        </p:txBody>
      </p:sp>
    </p:spTree>
    <p:extLst>
      <p:ext uri="{BB962C8B-B14F-4D97-AF65-F5344CB8AC3E}">
        <p14:creationId xmlns:p14="http://schemas.microsoft.com/office/powerpoint/2010/main" val="588674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1589</Words>
  <Application>Microsoft Office PowerPoint</Application>
  <PresentationFormat>On-screen Show (4:3)</PresentationFormat>
  <Paragraphs>391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Facebook Own Posts Table | 外媒 - 1 of 9</vt:lpstr>
      <vt:lpstr>Facebook Own Posts Table | 外媒 - 2 of 9</vt:lpstr>
      <vt:lpstr>Facebook Own Posts Table | 外媒 - 3 of 9</vt:lpstr>
      <vt:lpstr>Facebook Own Posts Table | 外媒 - 4 of 9</vt:lpstr>
      <vt:lpstr>Facebook Own Posts Table | 外媒 - 5 of 9</vt:lpstr>
      <vt:lpstr>Facebook Own Posts Table | 外媒 - 6 of 9</vt:lpstr>
      <vt:lpstr>Facebook Own Posts Table | 外媒 - 7 of 9</vt:lpstr>
      <vt:lpstr>Facebook Own Posts Table | 外媒 - 8 of 9</vt:lpstr>
      <vt:lpstr>Facebook Own Posts Table | 外媒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外媒 - 1 of 9</dc:title>
  <dc:creator>Frederik Born</dc:creator>
  <cp:lastModifiedBy>Frederik Born</cp:lastModifiedBy>
  <cp:revision>1</cp:revision>
  <dcterms:created xsi:type="dcterms:W3CDTF">2024-07-15T01:48:41Z</dcterms:created>
  <dcterms:modified xsi:type="dcterms:W3CDTF">2024-07-15T01:51:12Z</dcterms:modified>
</cp:coreProperties>
</file>