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BE851-FD5D-4017-B863-818828EC5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69160-0DC1-4A1C-86E2-95CCC8BD12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263883"/>
              </p:ext>
            </p:extLst>
          </p:nvPr>
        </p:nvGraphicFramePr>
        <p:xfrm>
          <a:off x="457200" y="1731963"/>
          <a:ext cx="82296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98042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769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26649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4844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2165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8002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461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59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China 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中国日报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- 2024-04-21 23:15:01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Beihai Silver Beach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23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22:41:37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Turkish president meets Hamas leader in Istanbul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97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22:27:37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GLOBALink | A tour in S China's Guangxi with Thai vlogger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32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22:27:24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Heavy rain causes flooding, disrupts traffic in parts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76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22:25:32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Spring farming underway across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83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22:20:07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“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中国第一座公共博物馆”南通博物苑为何取名“苑”？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89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22:17:09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第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37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届法国贝尔克国际风筝节揭幕 中国担任主宾国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34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22:06:50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GLOBALink | German businesses confident about Chinese market prospects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72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22:05:48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Talk: Poetry knows no borders, it belongs to all humanity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534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5FF3B-E3FF-4BA5-B85F-53F611BE1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04/08/2024 - 04/21/2024</a:t>
            </a:r>
          </a:p>
        </p:txBody>
      </p:sp>
    </p:spTree>
    <p:extLst>
      <p:ext uri="{BB962C8B-B14F-4D97-AF65-F5344CB8AC3E}">
        <p14:creationId xmlns:p14="http://schemas.microsoft.com/office/powerpoint/2010/main" val="3166807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DD3B-BA90-4DE6-8F09-FA21A5BC6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ABC51-CBE4-4369-8D57-8051F4CFA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2749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14200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15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4317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392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5787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5488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2001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04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22:01:50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Xinhua News | China issues forecast for massive flooding in Guangdong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90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CCTV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中国中央电视台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22:00:26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[2024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中国诗词大会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]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土地里长出来的金点子 古人种地竟然用上车了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|CCTV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26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21:59:48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GLOBALink | Int'l students experience time-honored "guanguan tea" in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513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21:48:25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2024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世界泳联跳水世界杯总决赛：陈芋汐夺金全红婵摘银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79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21:41:19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Xinhua News | China starts mass production of carbon-14 isotope via commercial nuclear reactor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2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21:12:23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Foreign students explore oracle bone inscriptions in central China's Henan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49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CCTV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中国中央电视台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21:00:47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[2024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中国诗词大会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]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叠字飞花令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|CCTV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966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E7306-D883-4261-8A10-70A960DEE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04/08/2024 - 04/21/2024</a:t>
            </a:r>
          </a:p>
        </p:txBody>
      </p:sp>
    </p:spTree>
    <p:extLst>
      <p:ext uri="{BB962C8B-B14F-4D97-AF65-F5344CB8AC3E}">
        <p14:creationId xmlns:p14="http://schemas.microsoft.com/office/powerpoint/2010/main" val="1019244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98979-D168-4E95-B7F5-D6DC32F23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AB75D-2BD3-4549-B4B8-8FB2366DFB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092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27215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721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908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4816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6370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3908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397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644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20:54:32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Driving an NEV 'Babybus' in its hometown of Liuzhou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880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20:53:00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More batches of Chinese aid to Gaza arrive in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57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New China TV - 2024-04-21 20:47:08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Xinhua News | Chinese scientists discover 46 subglacial lakes in Antarctica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66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20:43:30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Global Security Initiative How China contributes to building a safe world with lasting peace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09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CCTV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中国中央电视台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20:41:50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《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秘境之眼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》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远东山雀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红嘴蓝鹊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山斑鸠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黄喉鹀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松鼠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黄鼬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雀鹰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20240421| CCTV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50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20:37:20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Doctor Victor's music voyage, hands-on China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92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20:36:03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China hosts top naval officials from 29 countries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65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CGTN - 2024-04-21 20:34:34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Doctor Victor's music voyage, together for 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494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8E44A5-78B7-47E2-83BA-08BEB58ED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04/08/2024 - 04/21/2024</a:t>
            </a:r>
          </a:p>
        </p:txBody>
      </p:sp>
    </p:spTree>
    <p:extLst>
      <p:ext uri="{BB962C8B-B14F-4D97-AF65-F5344CB8AC3E}">
        <p14:creationId xmlns:p14="http://schemas.microsoft.com/office/powerpoint/2010/main" val="2913168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E914A-594D-4D8B-9E59-0CE065809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media China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C75D57-D388-4414-B1A2-D12AAF2CD3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6291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09968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2396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672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195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6338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922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009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4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中国新闻社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- 2024-04-21 20:18:27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
 4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月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21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宋体" panose="02010600030101010101" pitchFamily="2" charset="-122"/>
                          <a:cs typeface="+mn-cs"/>
                        </a:rPr>
                        <a:t>日，中国国民党前主席洪秀柱一行来到深圳大学参观交流，在演讲环节时洪秀柱表示：“台湾人身上流淌的就是中国血。”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866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051E8-93E1-4E5A-8C2A-70C531457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04/08/2024 - 04/21/2024</a:t>
            </a:r>
          </a:p>
        </p:txBody>
      </p:sp>
    </p:spTree>
    <p:extLst>
      <p:ext uri="{BB962C8B-B14F-4D97-AF65-F5344CB8AC3E}">
        <p14:creationId xmlns:p14="http://schemas.microsoft.com/office/powerpoint/2010/main" val="4177894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911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Youtube Videos Table | media China - 1 of 4</vt:lpstr>
      <vt:lpstr>Youtube Videos Table | media China - 2 of 4</vt:lpstr>
      <vt:lpstr>Youtube Videos Table | media China - 3 of 4</vt:lpstr>
      <vt:lpstr>Youtube Videos Table | media China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media China - 1 of 4</dc:title>
  <dc:creator>Frederik Born</dc:creator>
  <cp:lastModifiedBy>Frederik Born</cp:lastModifiedBy>
  <cp:revision>1</cp:revision>
  <dcterms:created xsi:type="dcterms:W3CDTF">2024-04-22T08:46:07Z</dcterms:created>
  <dcterms:modified xsi:type="dcterms:W3CDTF">2024-04-22T08:47:14Z</dcterms:modified>
</cp:coreProperties>
</file>