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D2848-987F-4D99-9DDD-AD0A5E57C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China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D1CD7A-71BA-41A8-81D7-B945E75C16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7043667"/>
              </p:ext>
            </p:extLst>
          </p:nvPr>
        </p:nvGraphicFramePr>
        <p:xfrm>
          <a:off x="457200" y="1731963"/>
          <a:ext cx="8229600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52784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4574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7920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9455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424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4105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5982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65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China 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中国日报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- 2024-04-21 23:15:01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Beihai Silver Beach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9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22:41:37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Turkish president meets Hamas leader in Istanbul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60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22:27:37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GLOBALink | A tour in S China's Guangxi with Thai vlogger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285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22:27:24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Heavy rain causes flooding, disrupts traffic in parts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26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22:25:32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Spring farming underway across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12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中国新闻社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- 2024-04-21 22:20:07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“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中国第一座公共博物馆”南通博物苑为何取名“苑”？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97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中国新闻社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- 2024-04-21 22:17:09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第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37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届法国贝尔克国际风筝节揭幕 中国担任主宾国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75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22:06:50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GLOBALink | German businesses confident about Chinese market prospects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925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22:05:48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Talk: Poetry knows no borders, it belongs to all humanity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930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364A3-2D72-4521-8C10-509F7D095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04/08/2024 - 04/21/2024</a:t>
            </a:r>
          </a:p>
        </p:txBody>
      </p:sp>
    </p:spTree>
    <p:extLst>
      <p:ext uri="{BB962C8B-B14F-4D97-AF65-F5344CB8AC3E}">
        <p14:creationId xmlns:p14="http://schemas.microsoft.com/office/powerpoint/2010/main" val="1107030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4C96C-0A38-4B68-9E67-C93F0FFC1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China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82514B-A3CF-4E87-AA2D-149086B5A9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0399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01639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3837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2953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1249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6482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2198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442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411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22:01:50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Xinhua News | China issues forecast for massive flooding in Guangdong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8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CCTV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中国中央电视台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- 2024-04-21 22:00:26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[2024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中国诗词大会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]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土地里长出来的金点子 古人种地竟然用上车了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|CCTV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71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21:59:48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GLOBALink | Int'l students experience time-honored "guanguan tea" in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03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中国新闻社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- 2024-04-21 21:48:25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2024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世界泳联跳水世界杯总决赛：陈芋汐夺金全红婵摘银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451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21:41:19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Xinhua News | China starts mass production of carbon-14 isotope via commercial nuclear reactor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06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21:12:23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Foreign students explore oracle bone inscriptions in central China's Henan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4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CCTV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中国中央电视台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- 2024-04-21 21:00:47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[2024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中国诗词大会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]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叠字飞花令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|CCTV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244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9B63-BF47-4B8D-A504-612216711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04/08/2024 - 04/21/2024</a:t>
            </a:r>
          </a:p>
        </p:txBody>
      </p:sp>
    </p:spTree>
    <p:extLst>
      <p:ext uri="{BB962C8B-B14F-4D97-AF65-F5344CB8AC3E}">
        <p14:creationId xmlns:p14="http://schemas.microsoft.com/office/powerpoint/2010/main" val="1681571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EBE1B-E6BA-40AD-909C-4EBF31B61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China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B39781-B38A-4F0D-8295-AC06B5A00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372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61173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261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6434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3255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4637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6198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9120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37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20:54:32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Driving an NEV 'Babybus' in its hometown of Liuzhou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20:53:00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More batches of Chinese aid to Gaza arrive in 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19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20:47:08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Xinhua News | Chinese scientists discover 46 subglacial lakes in Antarctica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522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20:43:30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Global Security Initiative How China contributes to building a safe world with lasting peace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90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CCTV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中国中央电视台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- 2024-04-21 20:41:50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《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秘境之眼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》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远东山雀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红嘴蓝鹊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山斑鸠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黄喉鹀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松鼠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黄鼬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雀鹰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20240421| CCTV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22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20:37:20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Doctor Victor's music voyage, hands-on China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20:36:03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China hosts top naval officials from 29 countries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48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20:34:34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Doctor Victor's music voyage, together for 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949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8D8B5-D82B-4D9E-A64A-0FCF7A58F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04/08/2024 - 04/21/2024</a:t>
            </a:r>
          </a:p>
        </p:txBody>
      </p:sp>
    </p:spTree>
    <p:extLst>
      <p:ext uri="{BB962C8B-B14F-4D97-AF65-F5344CB8AC3E}">
        <p14:creationId xmlns:p14="http://schemas.microsoft.com/office/powerpoint/2010/main" val="3748748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31B42-19DE-448B-93B4-32D94DD14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China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648DEE-63CF-4341-938C-1C91ABFB5B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3008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51593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277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3582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1972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9174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9883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2522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16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中国新闻社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- 2024-04-21 20:18:27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4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月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21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日，中国国民党前主席洪秀柱一行来到深圳大学参观交流，在演讲环节时洪秀柱表示：“台湾人身上流淌的就是中国血。”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127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9D37B-70F8-44B3-B4BE-27A3E6BF39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04/08/2024 - 04/21/2024</a:t>
            </a:r>
          </a:p>
        </p:txBody>
      </p:sp>
    </p:spTree>
    <p:extLst>
      <p:ext uri="{BB962C8B-B14F-4D97-AF65-F5344CB8AC3E}">
        <p14:creationId xmlns:p14="http://schemas.microsoft.com/office/powerpoint/2010/main" val="4865655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911</Words>
  <Application>Microsoft Office PowerPoint</Application>
  <PresentationFormat>On-screen Show (4:3)</PresentationFormat>
  <Paragraphs>211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Youtube Videos Table | media China - 1 of 4</vt:lpstr>
      <vt:lpstr>Youtube Videos Table | media China - 2 of 4</vt:lpstr>
      <vt:lpstr>Youtube Videos Table | media China - 3 of 4</vt:lpstr>
      <vt:lpstr>Youtube Videos Table | media China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media China - 1 of 4</dc:title>
  <dc:creator>Frederik Born</dc:creator>
  <cp:lastModifiedBy>Frederik Born</cp:lastModifiedBy>
  <cp:revision>1</cp:revision>
  <dcterms:created xsi:type="dcterms:W3CDTF">2024-04-22T08:44:58Z</dcterms:created>
  <dcterms:modified xsi:type="dcterms:W3CDTF">2024-04-22T08:46:06Z</dcterms:modified>
</cp:coreProperties>
</file>