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3D8D-9220-4FD2-8728-C910BD12E222}"/>
              </a:ext>
            </a:extLst>
          </p:cNvPr>
          <p:cNvSpPr>
            <a:spLocks noGrp="1"/>
          </p:cNvSpPr>
          <p:nvPr>
            <p:ph type="title"/>
          </p:nvPr>
        </p:nvSpPr>
        <p:spPr/>
        <p:txBody>
          <a:bodyPr/>
          <a:lstStyle/>
          <a:p>
            <a:r>
              <a:rPr lang="en-US"/>
              <a:t>Twitter Own and Retweeted Tweets Table | ID</a:t>
            </a:r>
          </a:p>
        </p:txBody>
      </p:sp>
      <p:graphicFrame>
        <p:nvGraphicFramePr>
          <p:cNvPr id="5" name="Table Placeholder 4">
            <a:extLst>
              <a:ext uri="{FF2B5EF4-FFF2-40B4-BE49-F238E27FC236}">
                <a16:creationId xmlns:a16="http://schemas.microsoft.com/office/drawing/2014/main" id="{C4CC0257-10EB-4609-AB61-7057BE4BE12A}"/>
              </a:ext>
            </a:extLst>
          </p:cNvPr>
          <p:cNvGraphicFramePr>
            <a:graphicFrameLocks noGrp="1"/>
          </p:cNvGraphicFramePr>
          <p:nvPr>
            <p:ph type="tbl" sz="quarter" idx="13"/>
            <p:extLst>
              <p:ext uri="{D42A27DB-BD31-4B8C-83A1-F6EECF244321}">
                <p14:modId xmlns:p14="http://schemas.microsoft.com/office/powerpoint/2010/main" val="3942747579"/>
              </p:ext>
            </p:extLst>
          </p:nvPr>
        </p:nvGraphicFramePr>
        <p:xfrm>
          <a:off x="457200" y="1731963"/>
          <a:ext cx="7735824" cy="667512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07065202"/>
                    </a:ext>
                  </a:extLst>
                </a:gridCol>
                <a:gridCol w="411480">
                  <a:extLst>
                    <a:ext uri="{9D8B030D-6E8A-4147-A177-3AD203B41FA5}">
                      <a16:colId xmlns:a16="http://schemas.microsoft.com/office/drawing/2014/main" val="1030380537"/>
                    </a:ext>
                  </a:extLst>
                </a:gridCol>
                <a:gridCol w="905256">
                  <a:extLst>
                    <a:ext uri="{9D8B030D-6E8A-4147-A177-3AD203B41FA5}">
                      <a16:colId xmlns:a16="http://schemas.microsoft.com/office/drawing/2014/main" val="4293754170"/>
                    </a:ext>
                  </a:extLst>
                </a:gridCol>
                <a:gridCol w="905256">
                  <a:extLst>
                    <a:ext uri="{9D8B030D-6E8A-4147-A177-3AD203B41FA5}">
                      <a16:colId xmlns:a16="http://schemas.microsoft.com/office/drawing/2014/main" val="1567541899"/>
                    </a:ext>
                  </a:extLst>
                </a:gridCol>
                <a:gridCol w="905256">
                  <a:extLst>
                    <a:ext uri="{9D8B030D-6E8A-4147-A177-3AD203B41FA5}">
                      <a16:colId xmlns:a16="http://schemas.microsoft.com/office/drawing/2014/main" val="283714159"/>
                    </a:ext>
                  </a:extLst>
                </a:gridCol>
                <a:gridCol w="905256">
                  <a:extLst>
                    <a:ext uri="{9D8B030D-6E8A-4147-A177-3AD203B41FA5}">
                      <a16:colId xmlns:a16="http://schemas.microsoft.com/office/drawing/2014/main" val="2990687570"/>
                    </a:ext>
                  </a:extLst>
                </a:gridCol>
                <a:gridCol w="905256">
                  <a:extLst>
                    <a:ext uri="{9D8B030D-6E8A-4147-A177-3AD203B41FA5}">
                      <a16:colId xmlns:a16="http://schemas.microsoft.com/office/drawing/2014/main" val="744941445"/>
                    </a:ext>
                  </a:extLst>
                </a:gridCol>
                <a:gridCol w="905256">
                  <a:extLst>
                    <a:ext uri="{9D8B030D-6E8A-4147-A177-3AD203B41FA5}">
                      <a16:colId xmlns:a16="http://schemas.microsoft.com/office/drawing/2014/main" val="48468226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1215726"/>
                  </a:ext>
                </a:extLst>
              </a:tr>
              <a:tr h="370840">
                <a:tc>
                  <a:txBody>
                    <a:bodyPr/>
                    <a:lstStyle/>
                    <a:p>
                      <a:r>
                        <a:rPr lang="en-US" sz="1000" b="1"/>
                        <a:t>@INCIndia - 2023-08-13 19:49:57</a:t>
                      </a:r>
                      <a:r>
                        <a:rPr lang="en-US" sz="1000"/>
                        <a:t>
 </a:t>
                      </a:r>
                      <a:r>
                        <a:rPr lang="hi-IN" sz="1000"/>
                        <a:t>जिस देश में खाने की कमी थी, आज उसी देश में अनाज के भंडार हैं। 
कांग्रेस ने फूड सिक्योरिटी एक्ट लाकर गरीबों को भोजन देने का काम किया।  
मोदी सरकार चीन-पाकिस्तान की बात करती रहती है। 
कहती है- कांग्रेस ने क्या किया?
इंदिरा गांधी जी ने तो पाकिस्तान के दो टुकड़े कर दिए, आपने क्या… </a:t>
                      </a:r>
                      <a:r>
                        <a:rPr lang="en-US" sz="1000"/>
                        <a:t>https://t.co/3Y4FKNf54K https://t.co/gnWmt1aoDQ</a:t>
                      </a:r>
                    </a:p>
                  </a:txBody>
                  <a:tcPr/>
                </a:tc>
                <a:tc>
                  <a:txBody>
                    <a:bodyPr/>
                    <a:lstStyle/>
                    <a:p>
                      <a:r>
                        <a:rPr lang="en-US" sz="1000"/>
                        <a:t>08/14/2023 14:05:37</a:t>
                      </a:r>
                    </a:p>
                  </a:txBody>
                  <a:tcPr/>
                </a:tc>
                <a:tc>
                  <a:txBody>
                    <a:bodyPr/>
                    <a:lstStyle/>
                    <a:p>
                      <a:r>
                        <a:rPr lang="en-US" sz="1000"/>
                        <a:t>No</a:t>
                      </a:r>
                    </a:p>
                  </a:txBody>
                  <a:tcPr/>
                </a:tc>
                <a:tc>
                  <a:txBody>
                    <a:bodyPr/>
                    <a:lstStyle/>
                    <a:p>
                      <a:r>
                        <a:rPr lang="en-US" sz="1000"/>
                        <a:t>1594</a:t>
                      </a:r>
                    </a:p>
                  </a:txBody>
                  <a:tcPr/>
                </a:tc>
                <a:tc>
                  <a:txBody>
                    <a:bodyPr/>
                    <a:lstStyle/>
                    <a:p>
                      <a:r>
                        <a:rPr lang="en-US" sz="1000"/>
                        <a:t>4197</a:t>
                      </a:r>
                    </a:p>
                  </a:txBody>
                  <a:tcPr/>
                </a:tc>
                <a:tc>
                  <a:txBody>
                    <a:bodyPr/>
                    <a:lstStyle/>
                    <a:p>
                      <a:r>
                        <a:rPr lang="en-US" sz="1000"/>
                        <a:t>229</a:t>
                      </a:r>
                    </a:p>
                  </a:txBody>
                  <a:tcPr/>
                </a:tc>
                <a:tc>
                  <a:txBody>
                    <a:bodyPr/>
                    <a:lstStyle/>
                    <a:p>
                      <a:r>
                        <a:rPr lang="en-US" sz="1000"/>
                        <a:t>6020</a:t>
                      </a:r>
                    </a:p>
                  </a:txBody>
                  <a:tcPr/>
                </a:tc>
                <a:tc>
                  <a:txBody>
                    <a:bodyPr/>
                    <a:lstStyle/>
                    <a:p>
                      <a:r>
                        <a:rPr lang="en-US" sz="1000"/>
                        <a:t>0.0612 %</a:t>
                      </a:r>
                    </a:p>
                  </a:txBody>
                  <a:tcPr/>
                </a:tc>
                <a:extLst>
                  <a:ext uri="{0D108BD9-81ED-4DB2-BD59-A6C34878D82A}">
                    <a16:rowId xmlns:a16="http://schemas.microsoft.com/office/drawing/2014/main" val="2201193360"/>
                  </a:ext>
                </a:extLst>
              </a:tr>
              <a:tr h="370840">
                <a:tc>
                  <a:txBody>
                    <a:bodyPr/>
                    <a:lstStyle/>
                    <a:p>
                      <a:r>
                        <a:rPr lang="en-US" sz="1000" b="1"/>
                        <a:t>@INCIndia - 2023-08-10 23:51:00</a:t>
                      </a:r>
                      <a:r>
                        <a:rPr lang="en-US" sz="1000"/>
                        <a:t>
 • PM </a:t>
                      </a:r>
                      <a:r>
                        <a:rPr lang="hi-IN" sz="1000"/>
                        <a:t>मोदी ने मणिपुर पर कोई जिम्मेदारी नहीं ली
• गृह विभाग की विफलता पर कुछ नहीं बोले
• चीन की भारत में घुसपैठ पर कुछ नहीं कहा 
• हरियाणा के नूंह में हुई हिंसा पर कुछ नहीं बोले 
इसके साथ ही जिस तरह हमारे नेता @</a:t>
                      </a:r>
                      <a:r>
                        <a:rPr lang="en-US" sz="1000"/>
                        <a:t>adhirrcinc </a:t>
                      </a:r>
                      <a:r>
                        <a:rPr lang="hi-IN" sz="1000"/>
                        <a:t>जी को सदन से निष्कासित किया गया, यह लोकतंत्र की… </a:t>
                      </a:r>
                      <a:r>
                        <a:rPr lang="en-US" sz="1000"/>
                        <a:t>https://t.co/cvXYUnSvwQ https://t.co/xOOvavDdzT</a:t>
                      </a:r>
                    </a:p>
                  </a:txBody>
                  <a:tcPr/>
                </a:tc>
                <a:tc>
                  <a:txBody>
                    <a:bodyPr/>
                    <a:lstStyle/>
                    <a:p>
                      <a:r>
                        <a:rPr lang="en-US" sz="1000"/>
                        <a:t>08/14/2023 14:05:38</a:t>
                      </a:r>
                    </a:p>
                  </a:txBody>
                  <a:tcPr/>
                </a:tc>
                <a:tc>
                  <a:txBody>
                    <a:bodyPr/>
                    <a:lstStyle/>
                    <a:p>
                      <a:r>
                        <a:rPr lang="en-US" sz="1000"/>
                        <a:t>No</a:t>
                      </a:r>
                    </a:p>
                  </a:txBody>
                  <a:tcPr/>
                </a:tc>
                <a:tc>
                  <a:txBody>
                    <a:bodyPr/>
                    <a:lstStyle/>
                    <a:p>
                      <a:r>
                        <a:rPr lang="en-US" sz="1000"/>
                        <a:t>1441</a:t>
                      </a:r>
                    </a:p>
                  </a:txBody>
                  <a:tcPr/>
                </a:tc>
                <a:tc>
                  <a:txBody>
                    <a:bodyPr/>
                    <a:lstStyle/>
                    <a:p>
                      <a:r>
                        <a:rPr lang="en-US" sz="1000"/>
                        <a:t>3937</a:t>
                      </a:r>
                    </a:p>
                  </a:txBody>
                  <a:tcPr/>
                </a:tc>
                <a:tc>
                  <a:txBody>
                    <a:bodyPr/>
                    <a:lstStyle/>
                    <a:p>
                      <a:r>
                        <a:rPr lang="en-US" sz="1000"/>
                        <a:t>101</a:t>
                      </a:r>
                    </a:p>
                  </a:txBody>
                  <a:tcPr/>
                </a:tc>
                <a:tc>
                  <a:txBody>
                    <a:bodyPr/>
                    <a:lstStyle/>
                    <a:p>
                      <a:r>
                        <a:rPr lang="en-US" sz="1000"/>
                        <a:t>5479</a:t>
                      </a:r>
                    </a:p>
                  </a:txBody>
                  <a:tcPr/>
                </a:tc>
                <a:tc>
                  <a:txBody>
                    <a:bodyPr/>
                    <a:lstStyle/>
                    <a:p>
                      <a:r>
                        <a:rPr lang="en-US" sz="1000"/>
                        <a:t>0.0558 %</a:t>
                      </a:r>
                    </a:p>
                  </a:txBody>
                  <a:tcPr/>
                </a:tc>
                <a:extLst>
                  <a:ext uri="{0D108BD9-81ED-4DB2-BD59-A6C34878D82A}">
                    <a16:rowId xmlns:a16="http://schemas.microsoft.com/office/drawing/2014/main" val="696213168"/>
                  </a:ext>
                </a:extLst>
              </a:tr>
            </a:tbl>
          </a:graphicData>
        </a:graphic>
      </p:graphicFrame>
      <p:sp>
        <p:nvSpPr>
          <p:cNvPr id="4" name="Text Placeholder 3">
            <a:extLst>
              <a:ext uri="{FF2B5EF4-FFF2-40B4-BE49-F238E27FC236}">
                <a16:creationId xmlns:a16="http://schemas.microsoft.com/office/drawing/2014/main" id="{57D1CB32-C766-4DF7-909E-5EAC53A1A64F}"/>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13864953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220</Words>
  <Application>Microsoft Office PowerPoint</Application>
  <PresentationFormat>On-screen Show (4:3)</PresentationFormat>
  <Paragraphs>26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Twitter Own and Retweeted Tweets Table | 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dc:title>
  <dc:creator>Frederik Born</dc:creator>
  <cp:lastModifiedBy>Frederik Born</cp:lastModifiedBy>
  <cp:revision>1</cp:revision>
  <dcterms:created xsi:type="dcterms:W3CDTF">2023-08-14T06:51:42Z</dcterms:created>
  <dcterms:modified xsi:type="dcterms:W3CDTF">2023-08-14T06:51:48Z</dcterms:modified>
</cp:coreProperties>
</file>