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F2BEE-DDCB-4FAB-B8E0-478C217AF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CCC845-6A11-4E1B-83BA-9BE2F39D7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82202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1999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42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684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60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531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962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213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307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- 2022-04-24 23:59:35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 Secretary of State Antony Blinken to visit Kyiv, Zelensky says-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21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ABC News - 2022-04-24 23:54:10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Macron and Le Pen face off in French presidential runoff election | ABC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28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Independent - 2022-04-24 23:51:00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Emmanuel Macron and Marine Le Pen cast their ballots in French presidential election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2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- 2022-04-24 23:46:02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Macron casts vote in French presidential runoff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6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- 2022-04-24 23:45:58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France's Marine Le Pen votes in presidential poll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99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NBC News - 2022-04-24 23:45:00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Zelenskyy Asks God To "Save All Ukrainians" In Easter 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54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- 2022-04-24 23:40:58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ownership shuts down CNN+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99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NBC News - 2022-04-24 23:30:05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Zelenskyy Accuses Russia Of Killing 'Tens Of Thousands' In Mariupol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6526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6D2EC-72AE-4C61-A2F0-D6252F10A4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04/18/2022 - 04/24/2022</a:t>
            </a:r>
          </a:p>
        </p:txBody>
      </p:sp>
    </p:spTree>
    <p:extLst>
      <p:ext uri="{BB962C8B-B14F-4D97-AF65-F5344CB8AC3E}">
        <p14:creationId xmlns:p14="http://schemas.microsoft.com/office/powerpoint/2010/main" val="401747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EF96D-137B-41B2-A0DF-9919EC490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E3A715-647A-4362-BD1C-F2CDC6355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8880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57388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773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989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1264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84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184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4952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403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Fox News - 2022-04-24 23:30:00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Hillary Clinton, DNC pulled Trump colluding with Russia ‘out of thin air’: Duffy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10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ABC News - 2022-04-24 23:27:28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American public 'done' with pandemic, even if it's not done with us: Osterholm | ABC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37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NBC News - 2022-04-24 23:27:25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Remembering Sen. Orrin Hatch (R-Utah), The Longest-Serving Republican Senator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73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Independent - 2022-04-24 23:26:46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Trump says he would stop Putin from saying the word 'nuclear' ever again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691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ABC News - 2022-04-24 23:23:42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'We are capable of winning' and kicking Russians out: Ukrainian Parliament member | ABC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5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Independent - 2022-04-24 23:22:44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the Azovstal steelworks became Mariupol's final stand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56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Independent - 2022-04-24 23:21:05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Biden calls modern GOP the ‘MAGA party’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522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D7A96-C1AC-4187-A9B6-21C6C771F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04/18/2022 - 04/24/2022</a:t>
            </a:r>
          </a:p>
        </p:txBody>
      </p:sp>
    </p:spTree>
    <p:extLst>
      <p:ext uri="{BB962C8B-B14F-4D97-AF65-F5344CB8AC3E}">
        <p14:creationId xmlns:p14="http://schemas.microsoft.com/office/powerpoint/2010/main" val="260981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16CD5-F605-4263-9FD4-AB2724526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26E9A-6E64-439B-B800-8AF710F0D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7176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901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268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5668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13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2332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198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1785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82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Independent - 2022-04-24 23:21:00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Tyson Fury promises ‘war’ in world heavyweight title defence against Dillian Whyte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948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- 2022-04-24 23:20:10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Mexican teenager’s death prompts outrage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36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Reuters - 2022-04-24 23:20:05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Argentine farmers stage anti-tax protest in 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00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AFP News Agency - 2022-04-24 23:13:58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Pope renews call for Easter truce in Ukraine | AFP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481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Telegraph - 2022-04-24 23:13:14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Ukraine war: Doting mother killed with 3-month old baby in missile attack on Odesa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5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NST Online - 2022-04-24 23:12:28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Pahang CPO: Probe underway to determine motive behind attack on Pekan cops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761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NST Online - 2022-04-24 23:11:19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Police beef up checks on cattle smuggling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88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AFP News Agency - 2022-04-24 23:06:10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Rio samba school pays homage to 1919 epic carnival | AFP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314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F368F-669C-4850-B25E-B1CE8EC1F0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04/18/2022 - 04/24/2022</a:t>
            </a:r>
          </a:p>
        </p:txBody>
      </p:sp>
    </p:spTree>
    <p:extLst>
      <p:ext uri="{BB962C8B-B14F-4D97-AF65-F5344CB8AC3E}">
        <p14:creationId xmlns:p14="http://schemas.microsoft.com/office/powerpoint/2010/main" val="3534689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FF3B6-8662-4E5F-877A-1A372445D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外媒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DBA59-58E7-465F-A6F6-79D3BE9E4A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030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6889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82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12335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2050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911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409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096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in sec.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941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BBC News - 2022-04-24 23:00:12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Colombia election: How TikTok is defining the presidential race - BBC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50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CNN - 2022-04-24 22:53:20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Zakaria proposes difficult idea to keep pressure on Putin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453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FE0C4-BE8A-4E73-A606-FDFE17C94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04/18/2022 - 04/24/2022</a:t>
            </a:r>
          </a:p>
        </p:txBody>
      </p:sp>
    </p:spTree>
    <p:extLst>
      <p:ext uri="{BB962C8B-B14F-4D97-AF65-F5344CB8AC3E}">
        <p14:creationId xmlns:p14="http://schemas.microsoft.com/office/powerpoint/2010/main" val="27533970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444</Words>
  <Application>Microsoft Office PowerPoint</Application>
  <PresentationFormat>On-screen Show (4:3)</PresentationFormat>
  <Paragraphs>211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Youtube Videos Table | 外媒 - 1 of 4</vt:lpstr>
      <vt:lpstr>Youtube Videos Table | 外媒 - 2 of 4</vt:lpstr>
      <vt:lpstr>Youtube Videos Table | 外媒 - 3 of 4</vt:lpstr>
      <vt:lpstr>Youtube Videos Table | 外媒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外媒 - 1 of 4</dc:title>
  <dc:creator>Administrator</dc:creator>
  <cp:lastModifiedBy>Administrator</cp:lastModifiedBy>
  <cp:revision>1</cp:revision>
  <dcterms:created xsi:type="dcterms:W3CDTF">2022-04-25T02:19:04Z</dcterms:created>
  <dcterms:modified xsi:type="dcterms:W3CDTF">2022-04-25T02:20:08Z</dcterms:modified>
</cp:coreProperties>
</file>