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770AF-7084-4FC3-98E6-5E86A70D0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media China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066A1A-DC47-43E2-8F68-9AF31BB4F4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7801415"/>
              </p:ext>
            </p:extLst>
          </p:nvPr>
        </p:nvGraphicFramePr>
        <p:xfrm>
          <a:off x="457200" y="1731963"/>
          <a:ext cx="8229600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070689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09325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45883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50581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9356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022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93824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033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 China TV - 2022-03-14 23:26:20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Tunisia sees increasing number of tourists after ease of COVID-19 restrictions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7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CGTN - 2022-03-14 23:03:49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Live: View of Kyiv's skyline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871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CGTN - 2022-03-14 22:54:14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Highlights: How could people from Russia and Ukraine coexist with each other after this conflict?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387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People's Daily, China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人民日报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- 2022-03-14 22:48:25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 community isolation facility in Hong Kong constructed with support from the mainland is in 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07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CGTN - 2022-03-14 22:47:57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Mexican Olympic Committee's vice-president praises Beijing Winter Paralympic Games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937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CGTN - 2022-03-14 22:47:03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Highlights: CGTN stringer shows local situation in Kyiv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206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CGTN - 2022-03-14 22:05:45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China slams U.S. for spreading disinformation on military 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8012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5A4241-0C2E-4BCE-B629-4507FCEA95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03/14/2022 - 03/14/2022</a:t>
            </a:r>
          </a:p>
        </p:txBody>
      </p:sp>
    </p:spTree>
    <p:extLst>
      <p:ext uri="{BB962C8B-B14F-4D97-AF65-F5344CB8AC3E}">
        <p14:creationId xmlns:p14="http://schemas.microsoft.com/office/powerpoint/2010/main" val="4149441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DDF14-E3BD-49D8-8EEA-E95CBFB69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media China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82A7A2-6A98-48F2-A20A-9A9C4CAF8D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50926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53331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7049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6270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34824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7577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2931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2250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750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 China TV - 2022-03-14 21:53:32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GLOBALink | China fulfills commitment to hosting two equally wonderful Games: FM spokesperson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087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CGTN - 2022-03-14 21:53:30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CGTN correspondent Dmitriy Maslak encounters attack in Yelenovka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800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CGTN - 2022-03-14 21:50:56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Yang Jiechi and Jake Sullivan meet in Rome for China-U.S. meeting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396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CGTN - 2022-03-14 21:38:06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Tehran's Foreign Minister to head to Moscow for talks on 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544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CGTN - 2022-03-14 21:37:40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Moscow says no need for sending peacekeepers to Ukraine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958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 China TV - 2022-03-14 21:33:17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GLOBALink | Beijing 2022 empowering China's winter sports 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62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 China TV - 2022-03-14 21:29:12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GLOBALink | Volunteers complete service at Beijing 2022 Paralympics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4077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0ECF82-395C-496C-8D94-D965CB659B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03/14/2022 - 03/14/2022</a:t>
            </a:r>
          </a:p>
        </p:txBody>
      </p:sp>
    </p:spTree>
    <p:extLst>
      <p:ext uri="{BB962C8B-B14F-4D97-AF65-F5344CB8AC3E}">
        <p14:creationId xmlns:p14="http://schemas.microsoft.com/office/powerpoint/2010/main" val="1477127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2FA63-8972-45F3-98D4-46BA24D13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media China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8F88DB-0E90-4560-A828-00ADAD30B2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49231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979766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5138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0065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25214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1681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71182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67086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740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People's Daily, China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人民日报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- 2022-03-14 21:03:41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Destroyed kindergarten, residential buildings in Ukraine's Kharkiv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263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 China TV - 2022-03-14 20:47:47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Xi in my eyes | He represents the Chinese Dream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179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CGTN - 2022-03-14 20:32:18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CGTN correspondent Dmitriy Maslak's war diary 11: Volnovakha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399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CGTN - 2022-03-14 20:21:05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Live: How will Russia-Ukraine conflict progress?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824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CGTN - 2022-03-14 20:05:57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Chinese delegation arrives in Rome for China-U.S. meeting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811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CGTN - 2022-03-14 20:05:31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Live: Ukrainian refugees cross into Romania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039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环球时报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Times - 2022-03-14 20:03:55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China will not seek to ease tensions with the US by damaging China-Russia relations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2.7776 %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7688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CGTN - 2022-03-14 20:03:00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Chinese mainland reports 1,337 new locally transmitted COVID-19 cases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7276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34DF45-53B3-4094-90FB-2C1FE7EAA7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03/14/2022 - 03/14/2022</a:t>
            </a:r>
          </a:p>
        </p:txBody>
      </p:sp>
    </p:spTree>
    <p:extLst>
      <p:ext uri="{BB962C8B-B14F-4D97-AF65-F5344CB8AC3E}">
        <p14:creationId xmlns:p14="http://schemas.microsoft.com/office/powerpoint/2010/main" val="2314786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CADCC-CD0B-4195-974C-07EFE05FB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media China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C450A3-22B2-4BA3-8C86-34A8C079C1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68989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981800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4125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74582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4412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40460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6413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0294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066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 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中国日报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- 2022-03-14 19:20:04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赵立坚：为什么到美国身上就可以不接受核查？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617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 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中国日报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- 2022-03-14 19:17:10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外交部就美在乌生物实验室六问美方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130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 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中国日报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- 2022-03-14 19:12:51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外交部：打“台湾牌”将给美方带来难以承受的后果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2814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AC93FD-DF8F-47DC-8D91-84C16284E7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03/14/2022 - 03/14/2022</a:t>
            </a:r>
          </a:p>
        </p:txBody>
      </p:sp>
    </p:spTree>
    <p:extLst>
      <p:ext uri="{BB962C8B-B14F-4D97-AF65-F5344CB8AC3E}">
        <p14:creationId xmlns:p14="http://schemas.microsoft.com/office/powerpoint/2010/main" val="17627384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461</Words>
  <Application>Microsoft Office PowerPoint</Application>
  <PresentationFormat>On-screen Show (4:3)</PresentationFormat>
  <Paragraphs>211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Youtube Videos Table | media China - 1 of 4</vt:lpstr>
      <vt:lpstr>Youtube Videos Table | media China - 2 of 4</vt:lpstr>
      <vt:lpstr>Youtube Videos Table | media China - 3 of 4</vt:lpstr>
      <vt:lpstr>Youtube Videos Table | media China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Videos Table | media China - 1 of 4</dc:title>
  <dc:creator>Administrator</dc:creator>
  <cp:lastModifiedBy>Administrator</cp:lastModifiedBy>
  <cp:revision>1</cp:revision>
  <dcterms:created xsi:type="dcterms:W3CDTF">2022-03-15T02:19:35Z</dcterms:created>
  <dcterms:modified xsi:type="dcterms:W3CDTF">2022-03-15T02:20:43Z</dcterms:modified>
</cp:coreProperties>
</file>