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1D529-A777-41AA-97BC-CAC9A0B52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YT-</a:t>
            </a:r>
            <a:r>
              <a:rPr lang="ja-JP" altLang="en-US"/>
              <a:t>对标</a:t>
            </a:r>
            <a:r>
              <a:rPr lang="en-US" altLang="ja-JP"/>
              <a:t>-</a:t>
            </a:r>
            <a:r>
              <a:rPr lang="en-US"/>
              <a:t>WR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58833C-D924-4989-AD02-6BEF5E7DCE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268071"/>
              </p:ext>
            </p:extLst>
          </p:nvPr>
        </p:nvGraphicFramePr>
        <p:xfrm>
          <a:off x="457200" y="1731963"/>
          <a:ext cx="8229600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568543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29676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31005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04262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55122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41250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87997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848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CNN - 2021-10-31 23:41:03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Bash presses Buttigieg on paid family leave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2116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CNN - 2021-10-31 22:57:55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Candidates make closing arguments in tight VA governor race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0206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CNN - 2021-10-31 22:12:41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Bash to Blinken: Will US defend Taiwan if attacked, yes or no?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9272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BBC News - 2021-10-31 21:09:06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Israeli woman jailed three times for refusing to join the army - BBC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941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CNN - 2021-10-31 20:40:59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Braves fan's reaction to Trump attending game cracks up CNN reporter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1229215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658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BBC News - 2021-10-31 19:00:07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‘Astounding’ haul of Roman sculptures discovered under HS2 building site - BBC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668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Associated Press - 2021-10-31 06:01:38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AP Top Stories October 30 5P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722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D5ECA5-3C29-4BE1-BB20-A79D92AC3E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4180355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85E20-9D2E-4686-B6BA-3BF24B5F1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YT-</a:t>
            </a:r>
            <a:r>
              <a:rPr lang="ja-JP" altLang="en-US"/>
              <a:t>对标</a:t>
            </a:r>
            <a:r>
              <a:rPr lang="en-US" altLang="ja-JP"/>
              <a:t>-</a:t>
            </a:r>
            <a:r>
              <a:rPr lang="en-US"/>
              <a:t>WR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A111CC-FFE1-4450-895C-94B83003C0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13784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600912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47263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32263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13232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47713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17380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6445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749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CNN - 2021-10-31 05:59:06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'She was my friend': Alec Baldwin speaks out about Halyna Hutchins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1070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CNN - 2021-10-31 05:51:22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Acosta poses question to Fox News owners: Why are you doing this to us?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681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Associated Press - 2021-10-31 05:08:49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Today in History for October 31st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374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Associated Press - 2021-10-31 01:43:31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Biden meets world leaders at G20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848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CNN - 2021-10-31 00:44:08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Why this author says 'woke racism' is betraying Black 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394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BBC News - 2021-10-31 00:32:47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viral basketball star changing views on Muslim women in sport - BBC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534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CNN - 2021-10-30 23:39:25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Court filings reveal what Trump is trying to keep secret from Congress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1628561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7935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66964C-8F47-4970-A908-CF0DB680F9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1200613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178C2-EBBA-45EA-A416-93A76E7FD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YT-</a:t>
            </a:r>
            <a:r>
              <a:rPr lang="ja-JP" altLang="en-US"/>
              <a:t>对标</a:t>
            </a:r>
            <a:r>
              <a:rPr lang="en-US" altLang="ja-JP"/>
              <a:t>-</a:t>
            </a:r>
            <a:r>
              <a:rPr lang="en-US"/>
              <a:t>WR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31E333-44F1-4EEB-8B3C-21F1F192DC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37571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416839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22197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2256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56873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02056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93138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22463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705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CNN - 2021-10-30 23:39:01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Elizabeth Warren claps back at Elon Musk over taxing the rich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9735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Washington Post - 2021-10-30 21:59:29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Testing your gut microbiome: Is it worth it?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4378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Washington Post - 2021-10-30 21:57:30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 is the gut microbiome?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339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CNN - 2021-10-30 21:00:23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evolution of the horror film genre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840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BBC News - 2021-10-30 19:36:41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Surviving in Kuwait's 'unbearable' heat - BBC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277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BBC News - 2021-10-30 16:00:07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Taliban’s secretive war against IS - BBC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9842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Associated Press - 2021-10-30 12:16:08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Anti-Biden phrase 'Let's Go Brandon' goes 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058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CNN - 2021-10-30 10:33:05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Lemon rolls the tape on GOP lawmakers downplaying Capitol riot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869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Associated Press - 2021-10-30 08:43:32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Today in History for October 30th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5943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BA4548-25CC-47A5-8415-EE918D5960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2600371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E8721-AB76-44B9-A032-BB1274459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YT-</a:t>
            </a:r>
            <a:r>
              <a:rPr lang="ja-JP" altLang="en-US"/>
              <a:t>对标</a:t>
            </a:r>
            <a:r>
              <a:rPr lang="en-US" altLang="ja-JP"/>
              <a:t>-</a:t>
            </a:r>
            <a:r>
              <a:rPr lang="en-US"/>
              <a:t>WR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9F42D5-F5E0-4162-86A3-5E81D8E898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24202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941140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89104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99228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9357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36553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70660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66719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538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Associated Press - 2021-10-30 08:37:05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Lava flows from summit in Hawaii volcano eruption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01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CNN - 2021-10-30 08:34:51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CNN's Alisyn Camerota gives tips to relieve stress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4383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23206C-2B47-4A0C-A821-639A707CF2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36946115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392</Words>
  <Application>Microsoft Office PowerPoint</Application>
  <PresentationFormat>On-screen Show (4:3)</PresentationFormat>
  <Paragraphs>211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Youtube Videos Table | YT-对标-WR - 1 of 4</vt:lpstr>
      <vt:lpstr>Youtube Videos Table | YT-对标-WR - 2 of 4</vt:lpstr>
      <vt:lpstr>Youtube Videos Table | YT-对标-WR - 3 of 4</vt:lpstr>
      <vt:lpstr>Youtube Videos Table | YT-对标-WR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Videos Table | YT-对标-WR - 1 of 4</dc:title>
  <dc:creator>Frederik Peiniger</dc:creator>
  <cp:lastModifiedBy>Frederik Peiniger</cp:lastModifiedBy>
  <cp:revision>1</cp:revision>
  <dcterms:created xsi:type="dcterms:W3CDTF">2021-11-10T01:28:22Z</dcterms:created>
  <dcterms:modified xsi:type="dcterms:W3CDTF">2021-11-10T01:29:35Z</dcterms:modified>
</cp:coreProperties>
</file>