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638A9-4036-4642-A1C1-82371C65F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media China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6D78AD-D164-48B2-8D00-2A23612A90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1472952"/>
              </p:ext>
            </p:extLst>
          </p:nvPr>
        </p:nvGraphicFramePr>
        <p:xfrm>
          <a:off x="457200" y="1731963"/>
          <a:ext cx="7818120" cy="3870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513192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84063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69316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90686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22938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12943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43894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10036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80404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7515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54527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31577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4604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CGTN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93246336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1932112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14377329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472044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987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China Daily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85881729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1503068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3936339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545303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772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People's Daily, 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74395826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1519506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5295675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484016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542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China Xinhua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71489755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1475387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3592308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8226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CCTV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50030500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3946516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1480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Global Times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49462046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1541415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1783298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924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China Plus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20918958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819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China News </a:t>
                      </a:r>
                      <a:r>
                        <a:rPr lang="ja-JP" altLang="en-US" sz="1000"/>
                        <a:t>中国新闻网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1341724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79283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D0DBB8-2AAA-4548-BAA6-4287FE0D93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13747816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153</Words>
  <Application>Microsoft Office PowerPoint</Application>
  <PresentationFormat>On-screen Show (4:3)</PresentationFormat>
  <Paragraphs>110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media China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media China</dc:title>
  <dc:creator>Frederik Peiniger</dc:creator>
  <cp:lastModifiedBy>Frederik Peiniger</cp:lastModifiedBy>
  <cp:revision>1</cp:revision>
  <dcterms:created xsi:type="dcterms:W3CDTF">2020-12-21T01:59:02Z</dcterms:created>
  <dcterms:modified xsi:type="dcterms:W3CDTF">2020-12-21T01:59:34Z</dcterms:modified>
</cp:coreProperties>
</file>