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92380-9159-4E40-86F4-A27C77627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0206新增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558BAE-9A9A-4556-BB87-B3DCA0547A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5597558"/>
              </p:ext>
            </p:extLst>
          </p:nvPr>
        </p:nvGraphicFramePr>
        <p:xfrm>
          <a:off x="457200" y="1731963"/>
          <a:ext cx="7159753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30673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0173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0321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7180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6340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8043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9941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3906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7145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9022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5833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5306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9387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7451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885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41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Beautiful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75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Modern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45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Xinhua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205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Xinhua Culture&amp;Travel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080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CC679-2A5A-4BDB-8B12-8664D305D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09/14/2020 - 09/21/2020</a:t>
            </a:r>
          </a:p>
        </p:txBody>
      </p:sp>
    </p:spTree>
    <p:extLst>
      <p:ext uri="{BB962C8B-B14F-4D97-AF65-F5344CB8AC3E}">
        <p14:creationId xmlns:p14="http://schemas.microsoft.com/office/powerpoint/2010/main" val="1562764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975C7-640E-42D4-A313-2D20290B2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0206新增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0CB245-2884-4164-AFAD-8E8ED09375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7681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37390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0770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0583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97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4703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6963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6698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45654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1716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4584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1471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535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2696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2023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7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中國新聞社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33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Guangming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358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iPanda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071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 Xinhua Sci-Tech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752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51D01-C581-492A-9425-0F62D722B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09/14/2020 - 09/21/2020</a:t>
            </a:r>
          </a:p>
        </p:txBody>
      </p:sp>
    </p:spTree>
    <p:extLst>
      <p:ext uri="{BB962C8B-B14F-4D97-AF65-F5344CB8AC3E}">
        <p14:creationId xmlns:p14="http://schemas.microsoft.com/office/powerpoint/2010/main" val="21673389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249</Words>
  <Application>Microsoft Office PowerPoint</Application>
  <PresentationFormat>On-screen Show (4:3)</PresentationFormat>
  <Paragraphs>158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Twitter Key Metrics Table | 0206新增 - 1 of 2</vt:lpstr>
      <vt:lpstr>Twitter Key Metrics Table | 0206新增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0206新增 - 1 of 2</dc:title>
  <dc:creator>Frederik Peiniger</dc:creator>
  <cp:lastModifiedBy>Frederik Peiniger</cp:lastModifiedBy>
  <cp:revision>1</cp:revision>
  <dcterms:created xsi:type="dcterms:W3CDTF">2020-10-13T05:03:57Z</dcterms:created>
  <dcterms:modified xsi:type="dcterms:W3CDTF">2020-10-13T05:04:52Z</dcterms:modified>
</cp:coreProperties>
</file>