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C1FB8-A0CB-4E71-93FA-4C6E47C21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media China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1029FB-FD53-4346-871E-9A247E0BD8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6071272"/>
              </p:ext>
            </p:extLst>
          </p:nvPr>
        </p:nvGraphicFramePr>
        <p:xfrm>
          <a:off x="457200" y="1731963"/>
          <a:ext cx="683056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059477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4137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326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3894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5182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5328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080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9243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9986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5972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5604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4156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595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28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313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1136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206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9567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4948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642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2813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653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688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95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CGTN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106001490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5489180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5647004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605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01757-B76A-4255-872A-051BD32CC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773168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3366E-3CC0-4E36-AF9A-9B937961F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media China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DC88D2-E4DB-4CB9-A9F4-25A00B1FA2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998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704173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5750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089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501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4775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5206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7689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412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857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323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990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983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290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4446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3661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5397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316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834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5753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3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253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9572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2940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16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95038110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819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07D92-3466-4AF7-8221-D1B3D6B8E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677839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B36E-CD0C-4456-8605-0BE6DA8E1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media China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B94D71-5018-47B7-94D0-63E0C53837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909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799499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6029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4428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3181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2022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2890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0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256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0069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157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631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8999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3396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527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3523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029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7522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275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952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967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0496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981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1407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251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People's Daily,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84931869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020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DB13B-9255-4C8E-A08F-EC487C79D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3919823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F501C-5D28-448C-9C42-1E5A5B967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media China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E3B9C-0072-4FD1-8C11-08A5E881E7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8432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759460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121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53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1151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0365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8881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8540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043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014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357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7608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6880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9977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9889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126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065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5655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8814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587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639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435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6694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8220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215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 Xinhua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80741572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559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2FACC-E56B-46ED-94FD-E94EB3744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3244514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C0F1D-A442-4BC0-93A8-372D4F75E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media China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3A95D2-CC90-413B-9BC0-BDB78A90C7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8875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07222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598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4012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1025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102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0487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374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1246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4993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06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1086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5487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047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58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4801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653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436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2273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473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4936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6900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8888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6624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82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55092104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84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ED396-FE72-482A-B7D6-011CFEB51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1409355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5C3A5-F3D9-406F-AFA3-205850ED7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media China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F0C103-89E0-4520-AD5F-C9F333E84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8922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15288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8483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4993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9991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4963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8370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481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2480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007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153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640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880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3753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469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2817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9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700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872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834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469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9669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183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297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66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49718256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353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AC2CA-9D65-4697-AE45-2DDFA918B8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3070861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FC24B-A7FD-45B3-8A64-CAB20AEFA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media China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4E0249-23C6-411B-A0FA-CD6F757F82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5000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466702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0060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356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3738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3616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736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8583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1354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8696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473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365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1085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119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4719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3804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540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6527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9778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9362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3659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6779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3647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354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87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 Plus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21020634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04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563F5-5E7F-490D-982D-E407F562F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1772521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B90A2-5FF8-42C2-835F-028BD9898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media China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F84D7B-1F95-4B0E-8C1D-B7BEB40673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0921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553982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800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9783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6720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7180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8185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625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042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3511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509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208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6312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2349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5565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493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1434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2058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4391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832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834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4234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702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8167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58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 News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中国新闻网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529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E28A3-F271-4577-A188-2FB32FA8F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2293578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584</Words>
  <Application>Microsoft Office PowerPoint</Application>
  <PresentationFormat>On-screen Show (4:3)</PresentationFormat>
  <Paragraphs>384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Facebook Key Metrics Table | media China - 1 of 8</vt:lpstr>
      <vt:lpstr>Facebook Key Metrics Table | media China - 2 of 8</vt:lpstr>
      <vt:lpstr>Facebook Key Metrics Table | media China - 3 of 8</vt:lpstr>
      <vt:lpstr>Facebook Key Metrics Table | media China - 4 of 8</vt:lpstr>
      <vt:lpstr>Facebook Key Metrics Table | media China - 5 of 8</vt:lpstr>
      <vt:lpstr>Facebook Key Metrics Table | media China - 6 of 8</vt:lpstr>
      <vt:lpstr>Facebook Key Metrics Table | media China - 7 of 8</vt:lpstr>
      <vt:lpstr>Facebook Key Metrics Table | media China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media China - 1 of 8</dc:title>
  <dc:creator>Frederik Peiniger</dc:creator>
  <cp:lastModifiedBy>Frederik Peiniger</cp:lastModifiedBy>
  <cp:revision>1</cp:revision>
  <dcterms:created xsi:type="dcterms:W3CDTF">2020-09-02T00:40:34Z</dcterms:created>
  <dcterms:modified xsi:type="dcterms:W3CDTF">2020-09-02T00:43:03Z</dcterms:modified>
</cp:coreProperties>
</file>