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5A63A-E422-4F2F-8159-34013205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0206新增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6DCA2-AA65-4DFE-8341-A2A284A2D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059500"/>
              </p:ext>
            </p:extLst>
          </p:nvPr>
        </p:nvGraphicFramePr>
        <p:xfrm>
          <a:off x="457200" y="1731963"/>
          <a:ext cx="7159753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1568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673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236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2783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381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541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6725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1420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934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7038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255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2157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797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23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7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6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54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36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Xinhua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10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Xinhua Culture&amp;Travel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12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EA4B9-4B25-4BE0-BEFB-57CC8FF87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07/27/2020 - 08/03/2020</a:t>
            </a:r>
          </a:p>
        </p:txBody>
      </p:sp>
    </p:spTree>
    <p:extLst>
      <p:ext uri="{BB962C8B-B14F-4D97-AF65-F5344CB8AC3E}">
        <p14:creationId xmlns:p14="http://schemas.microsoft.com/office/powerpoint/2010/main" val="2787528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5152-CA20-4EE7-8FBF-6306B54D4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0206新增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4A8BA-12A9-4618-82E4-B43366757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53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2672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677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0445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591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107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3752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0568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0002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7464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4325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1060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2724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9641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53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1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中國新聞社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03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Guangming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5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21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Xinhua Sci-Tech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5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48A5F-B15F-4D47-B995-E96130BF3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07/27/2020 - 08/03/2020</a:t>
            </a:r>
          </a:p>
        </p:txBody>
      </p:sp>
    </p:spTree>
    <p:extLst>
      <p:ext uri="{BB962C8B-B14F-4D97-AF65-F5344CB8AC3E}">
        <p14:creationId xmlns:p14="http://schemas.microsoft.com/office/powerpoint/2010/main" val="520237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246</Words>
  <Application>Microsoft Office PowerPoint</Application>
  <PresentationFormat>On-screen Show (4:3)</PresentationFormat>
  <Paragraphs>158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| 0206新增 - 1 of 2</vt:lpstr>
      <vt:lpstr>Twitter Key Metrics Table | 0206新增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0206新增 - 1 of 2</dc:title>
  <dc:creator>Frederik Peiniger</dc:creator>
  <cp:lastModifiedBy>Frederik Peiniger</cp:lastModifiedBy>
  <cp:revision>1</cp:revision>
  <dcterms:created xsi:type="dcterms:W3CDTF">2020-08-03T08:30:22Z</dcterms:created>
  <dcterms:modified xsi:type="dcterms:W3CDTF">2020-08-03T08:31:18Z</dcterms:modified>
</cp:coreProperties>
</file>