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8168-187B-4A65-B014-22E58DFD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中国大</a:t>
            </a:r>
            <a:r>
              <a:rPr lang="en-US"/>
              <a:t>V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B1075-196E-4C1C-BB1C-2020A9133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8389080"/>
              </p:ext>
            </p:extLst>
          </p:nvPr>
        </p:nvGraphicFramePr>
        <p:xfrm>
          <a:off x="457200" y="1731963"/>
          <a:ext cx="7159753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96848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843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5106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773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019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9550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164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759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388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2259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310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6749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9607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70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21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Lijian Zhao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赵立坚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26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 Chunying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华春莹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30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 Xijin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胡锡进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77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LIU Xin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15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Cui Tiankai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707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3B96A-A9CE-4F0E-9C5F-397EBA934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06/28/2020 - 07/11/2020</a:t>
            </a:r>
          </a:p>
        </p:txBody>
      </p:sp>
    </p:spTree>
    <p:extLst>
      <p:ext uri="{BB962C8B-B14F-4D97-AF65-F5344CB8AC3E}">
        <p14:creationId xmlns:p14="http://schemas.microsoft.com/office/powerpoint/2010/main" val="3344381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9B818-75E2-477C-8CFE-1F38467DA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中国大</a:t>
            </a:r>
            <a:r>
              <a:rPr lang="en-US"/>
              <a:t>V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C59B7-65AC-4637-A4CB-50D7307442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759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61871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265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15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3612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8048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000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169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0171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6135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2925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857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1373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552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960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8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Xu Zeyu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5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Liu Xiaoming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2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Shen Shiwei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沈诗伟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5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Chen Weihua 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陈卫华）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5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Wang Guan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80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8A449-F349-4785-82EF-EDEEC5271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06/28/2020 - 07/11/2020</a:t>
            </a:r>
          </a:p>
        </p:txBody>
      </p:sp>
    </p:spTree>
    <p:extLst>
      <p:ext uri="{BB962C8B-B14F-4D97-AF65-F5344CB8AC3E}">
        <p14:creationId xmlns:p14="http://schemas.microsoft.com/office/powerpoint/2010/main" val="1277077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AF5E-57B3-4904-967E-F795B79E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中国大</a:t>
            </a:r>
            <a:r>
              <a:rPr lang="en-US"/>
              <a:t>V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6578D-FCD8-41C1-BA04-2949795EE6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281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41498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0772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660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283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327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289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193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8027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1749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3421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3609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6301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9479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7663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70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Elaine 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2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Wang Hao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265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CD0A6-E7F0-45BC-8918-ADD5E0CA4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06/28/2020 - 07/11/2020</a:t>
            </a:r>
          </a:p>
        </p:txBody>
      </p:sp>
    </p:spTree>
    <p:extLst>
      <p:ext uri="{BB962C8B-B14F-4D97-AF65-F5344CB8AC3E}">
        <p14:creationId xmlns:p14="http://schemas.microsoft.com/office/powerpoint/2010/main" val="519652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358</Words>
  <Application>Microsoft Office PowerPoint</Application>
  <PresentationFormat>On-screen Show (4:3)</PresentationFormat>
  <Paragraphs>216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Metrics Table | 中国大V - 1 of 3</vt:lpstr>
      <vt:lpstr>Twitter Key Metrics Table | 中国大V - 2 of 3</vt:lpstr>
      <vt:lpstr>Twitter Key Metrics Table | 中国大V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中国大V - 1 of 3</dc:title>
  <dc:creator>Frederik Peiniger</dc:creator>
  <cp:lastModifiedBy>Frederik Peiniger</cp:lastModifiedBy>
  <cp:revision>1</cp:revision>
  <dcterms:created xsi:type="dcterms:W3CDTF">2020-07-16T01:05:24Z</dcterms:created>
  <dcterms:modified xsi:type="dcterms:W3CDTF">2020-07-16T01:06:52Z</dcterms:modified>
</cp:coreProperties>
</file>