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65CB1-05F2-485B-964F-ABDFFBBC2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</a:t>
            </a:r>
            <a:r>
              <a:rPr lang="ja-JP" altLang="en-US"/>
              <a:t>中国大</a:t>
            </a:r>
            <a:r>
              <a:rPr lang="en-US"/>
              <a:t>V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4798BC-62AE-4897-96EC-4453A52D81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563630"/>
              </p:ext>
            </p:extLst>
          </p:nvPr>
        </p:nvGraphicFramePr>
        <p:xfrm>
          <a:off x="457200" y="1731963"/>
          <a:ext cx="7159753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1919794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76279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47847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3619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80379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09482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6622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56777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73744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2410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1712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31030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3766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409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750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Lijian Zhao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赵立坚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842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 Chunying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华春莹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39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 Xijin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胡锡进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018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LIU Xin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318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Cui Tiankai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693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CE2CB8-1969-4321-80CA-C8ABAC854D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06/28/2020 - 07/11/2020</a:t>
            </a:r>
          </a:p>
        </p:txBody>
      </p:sp>
    </p:spTree>
    <p:extLst>
      <p:ext uri="{BB962C8B-B14F-4D97-AF65-F5344CB8AC3E}">
        <p14:creationId xmlns:p14="http://schemas.microsoft.com/office/powerpoint/2010/main" val="348315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C8E0E-9CA5-4F08-8609-347985C46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</a:t>
            </a:r>
            <a:r>
              <a:rPr lang="ja-JP" altLang="en-US"/>
              <a:t>中国大</a:t>
            </a:r>
            <a:r>
              <a:rPr lang="en-US"/>
              <a:t>V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BF1037-8460-48A5-A5ED-CF1CE8F2A0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0080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5311097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56831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9692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84972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13128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52021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93754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47928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30882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86830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0700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52342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43077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4229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185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Xu Zeyu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588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Liu Xiaoming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580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Shen Shiwei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沈诗伟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52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Chen Weihua （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陈卫华）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245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Wang Guan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203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148AA8-211C-4520-8C2A-2ACD3A294F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06/28/2020 - 07/11/2020</a:t>
            </a:r>
          </a:p>
        </p:txBody>
      </p:sp>
    </p:spTree>
    <p:extLst>
      <p:ext uri="{BB962C8B-B14F-4D97-AF65-F5344CB8AC3E}">
        <p14:creationId xmlns:p14="http://schemas.microsoft.com/office/powerpoint/2010/main" val="1200962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3338F-7152-4FB1-A970-2F0C1A659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</a:t>
            </a:r>
            <a:r>
              <a:rPr lang="ja-JP" altLang="en-US"/>
              <a:t>中国大</a:t>
            </a:r>
            <a:r>
              <a:rPr lang="en-US"/>
              <a:t>V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05E28E-E3BA-479F-AB87-14EE114B4E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22896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224110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18008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25538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29709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28413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48407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91255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68581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13578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24243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97181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81334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33010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112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033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Elaine Reyes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645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Wang Hao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38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5A05EF-C4BB-4CA2-A68E-CBD5FEC1F1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06/28/2020 - 07/11/2020</a:t>
            </a:r>
          </a:p>
        </p:txBody>
      </p:sp>
    </p:spTree>
    <p:extLst>
      <p:ext uri="{BB962C8B-B14F-4D97-AF65-F5344CB8AC3E}">
        <p14:creationId xmlns:p14="http://schemas.microsoft.com/office/powerpoint/2010/main" val="26240076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358</Words>
  <Application>Microsoft Office PowerPoint</Application>
  <PresentationFormat>On-screen Show (4:3)</PresentationFormat>
  <Paragraphs>216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Metrics Table | 中国大V - 1 of 3</vt:lpstr>
      <vt:lpstr>Twitter Key Metrics Table | 中国大V - 2 of 3</vt:lpstr>
      <vt:lpstr>Twitter Key Metrics Table | 中国大V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中国大V - 1 of 3</dc:title>
  <dc:creator>Frederik Peiniger</dc:creator>
  <cp:lastModifiedBy>Frederik Peiniger</cp:lastModifiedBy>
  <cp:revision>1</cp:revision>
  <dcterms:created xsi:type="dcterms:W3CDTF">2020-07-16T01:02:52Z</dcterms:created>
  <dcterms:modified xsi:type="dcterms:W3CDTF">2020-07-16T01:04:22Z</dcterms:modified>
</cp:coreProperties>
</file>