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DD4E7-9415-4477-B626-F00CB27F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</a:t>
            </a:r>
            <a:r>
              <a:rPr lang="ja-JP" altLang="en-US"/>
              <a:t>对比 </a:t>
            </a:r>
            <a:r>
              <a:rPr lang="en-US" altLang="ja-JP"/>
              <a:t>- 1 </a:t>
            </a:r>
            <a:r>
              <a:rPr lang="en-US"/>
              <a:t>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DAFAE-E8E2-4F30-A6C6-A3FA76FED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23575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725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461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331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61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19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58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540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0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23:40:47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Fareed Zakaria: There are deep inequities in this 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4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22:23:03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National security adviser denies systemic racism in US police forces amid nationwide protests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62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22:15:59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Sen. Cory Booker: Trump doesn't deserve a response, our people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73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22:13:03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Atlanta mayor on Trump: He should just stop talking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4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- 2020-05-31 22:05:08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in History for  May 31st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46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21:05:47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John King: This coronavirus statistic is frustrating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9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21:00:30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New Normal: How safe are the beaches in the ‘new normal’?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19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21:00:28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George Floyd protests spread despite U.S. curfews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18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FB700-15D6-4117-9A75-2D1B1F3F5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35242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8DB0-9A3E-4966-BB17-860EFA07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</a:t>
            </a:r>
            <a:r>
              <a:rPr lang="ja-JP" altLang="en-US"/>
              <a:t>对比 </a:t>
            </a:r>
            <a:r>
              <a:rPr lang="en-US" altLang="ja-JP"/>
              <a:t>- 2 </a:t>
            </a:r>
            <a:r>
              <a:rPr lang="en-US"/>
              <a:t>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AF844-9799-47DF-8D31-C427FECD8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795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0284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595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56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555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50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1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213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7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20:50:35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NFL's Goodell says league is "greatly saddened" by killings of black people in the U.S.in 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26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20:27:09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Dubai beaches reopen after long coronavirus 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79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20:00:20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Senegalese artist creates coronavirus era paintings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52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- 2020-05-31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Football pregame rituals and superstitions for maximum results🤞⚽️ - 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5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- 2020-05-31 19:59:44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This Day: 31 May 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7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19:32:35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U.S. protests: man points bow and arrow at crowd *GRAPHIC VIDEO*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8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19:32:32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Trump offers to send troops to quell Minnesota violence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6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19:32:13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Reuters TV crew hit by rubber bullets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402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8DB11-8EBB-459C-A619-BB29F6484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720202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4349C-8205-4416-BB05-8800D5AA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</a:t>
            </a:r>
            <a:r>
              <a:rPr lang="ja-JP" altLang="en-US"/>
              <a:t>对比 </a:t>
            </a:r>
            <a:r>
              <a:rPr lang="en-US" altLang="ja-JP"/>
              <a:t>- 3 </a:t>
            </a:r>
            <a:r>
              <a:rPr lang="en-US"/>
              <a:t>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8EA3A-AB57-45AD-8305-067BB8C34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637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666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466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46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777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131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4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22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8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19:00:13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Sand sculptures take shape at the International Sand Sculpture 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1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19:00:07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Barber gives over 90 haircuts in 48-hour marathon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11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- 2020-05-31 19:00:06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Life imitates art: Russian group recreate masterpieces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73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16:51:19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 Lemon calls out Hollywood elite: Where are you during protests?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2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- 2020-05-31 16:00:18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Salisbury Poisonings: Trailer - 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15:41:16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Video appears to show NYPD truck plowing through crowd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11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- 2020-05-31 14:24:44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 cities order curfews amid widespread clashes - Top stories this morning - 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9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- 2020-05-31 13:41:21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Protester calls out looters: There's something wrong with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11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17FBE-C781-4F57-BC0F-3E1D23296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92124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7AB6-6B6D-4D92-A9B8-171C3F034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</a:t>
            </a:r>
            <a:r>
              <a:rPr lang="ja-JP" altLang="en-US"/>
              <a:t>对比 </a:t>
            </a:r>
            <a:r>
              <a:rPr lang="en-US" altLang="ja-JP"/>
              <a:t>- 4 </a:t>
            </a:r>
            <a:r>
              <a:rPr lang="en-US"/>
              <a:t>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24984-731B-4547-B823-5416872B2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325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570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046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500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9320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297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949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35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- 2020-05-31 13:40:42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York protesters set fires, clash with police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246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4E576-7804-410A-9691-D92617DFD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25865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374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| media 对比 - 1 of 4</vt:lpstr>
      <vt:lpstr>Youtube Videos Table | media 对比 - 2 of 4</vt:lpstr>
      <vt:lpstr>Youtube Videos Table | media 对比 - 3 of 4</vt:lpstr>
      <vt:lpstr>Youtube Videos Table | media 对比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media 对比 - 1 of 4</dc:title>
  <dc:creator>Frederik Peiniger</dc:creator>
  <cp:lastModifiedBy>Frederik Peiniger</cp:lastModifiedBy>
  <cp:revision>1</cp:revision>
  <dcterms:created xsi:type="dcterms:W3CDTF">2020-06-10T01:50:40Z</dcterms:created>
  <dcterms:modified xsi:type="dcterms:W3CDTF">2020-06-10T01:52:15Z</dcterms:modified>
</cp:coreProperties>
</file>