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717CD-1BD0-41FB-B986-74F115F5C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Guangming Daily-</a:t>
            </a:r>
            <a:r>
              <a:rPr lang="ja-JP" altLang="en-US"/>
              <a:t>光明日报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2564F1-81A8-45A7-A040-89F3FABA2F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7095640"/>
              </p:ext>
            </p:extLst>
          </p:nvPr>
        </p:nvGraphicFramePr>
        <p:xfrm>
          <a:off x="457200" y="1731963"/>
          <a:ext cx="6830569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804398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8521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3352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4378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1943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805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8910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1717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9163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5263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970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8420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3477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5731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2957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0942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7225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3021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7864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5523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4245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3057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1632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107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Guangming Daily-</a:t>
                      </a:r>
                      <a:r>
                        <a:rPr lang="ja-JP" altLang="en-US" sz="1000"/>
                        <a:t>光明日报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4878286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633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41E00-2FA5-4B08-ABE8-C9469DAB56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703289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Guangming Daily-光明日报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Guangming Daily-光明日报</dc:title>
  <dc:creator>Frederik Peiniger</dc:creator>
  <cp:lastModifiedBy>Frederik Peiniger</cp:lastModifiedBy>
  <cp:revision>1</cp:revision>
  <dcterms:created xsi:type="dcterms:W3CDTF">2020-06-08T01:50:51Z</dcterms:created>
  <dcterms:modified xsi:type="dcterms:W3CDTF">2020-06-08T01:51:04Z</dcterms:modified>
</cp:coreProperties>
</file>