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5D954-D9E4-4792-86E8-F649C154F7FD}"/>
              </a:ext>
            </a:extLst>
          </p:cNvPr>
          <p:cNvSpPr>
            <a:spLocks noGrp="1"/>
          </p:cNvSpPr>
          <p:nvPr>
            <p:ph type="title"/>
          </p:nvPr>
        </p:nvSpPr>
        <p:spPr/>
        <p:txBody>
          <a:bodyPr/>
          <a:lstStyle/>
          <a:p>
            <a:r>
              <a:rPr lang="en-US"/>
              <a:t>Facebook Own Posts Table | fbData - 1 of 26</a:t>
            </a:r>
          </a:p>
        </p:txBody>
      </p:sp>
      <p:graphicFrame>
        <p:nvGraphicFramePr>
          <p:cNvPr id="5" name="Table Placeholder 4">
            <a:extLst>
              <a:ext uri="{FF2B5EF4-FFF2-40B4-BE49-F238E27FC236}">
                <a16:creationId xmlns:a16="http://schemas.microsoft.com/office/drawing/2014/main" id="{18E45501-3813-49AF-9875-2A2206DFB334}"/>
              </a:ext>
            </a:extLst>
          </p:cNvPr>
          <p:cNvGraphicFramePr>
            <a:graphicFrameLocks noGrp="1"/>
          </p:cNvGraphicFramePr>
          <p:nvPr>
            <p:ph type="tbl" sz="quarter" idx="13"/>
            <p:extLst>
              <p:ext uri="{D42A27DB-BD31-4B8C-83A1-F6EECF244321}">
                <p14:modId xmlns:p14="http://schemas.microsoft.com/office/powerpoint/2010/main" val="2849523454"/>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37355775"/>
                    </a:ext>
                  </a:extLst>
                </a:gridCol>
                <a:gridCol w="905256">
                  <a:extLst>
                    <a:ext uri="{9D8B030D-6E8A-4147-A177-3AD203B41FA5}">
                      <a16:colId xmlns:a16="http://schemas.microsoft.com/office/drawing/2014/main" val="2383338144"/>
                    </a:ext>
                  </a:extLst>
                </a:gridCol>
                <a:gridCol w="658368">
                  <a:extLst>
                    <a:ext uri="{9D8B030D-6E8A-4147-A177-3AD203B41FA5}">
                      <a16:colId xmlns:a16="http://schemas.microsoft.com/office/drawing/2014/main" val="277384749"/>
                    </a:ext>
                  </a:extLst>
                </a:gridCol>
                <a:gridCol w="329184">
                  <a:extLst>
                    <a:ext uri="{9D8B030D-6E8A-4147-A177-3AD203B41FA5}">
                      <a16:colId xmlns:a16="http://schemas.microsoft.com/office/drawing/2014/main" val="1295298064"/>
                    </a:ext>
                  </a:extLst>
                </a:gridCol>
                <a:gridCol w="329184">
                  <a:extLst>
                    <a:ext uri="{9D8B030D-6E8A-4147-A177-3AD203B41FA5}">
                      <a16:colId xmlns:a16="http://schemas.microsoft.com/office/drawing/2014/main" val="463226804"/>
                    </a:ext>
                  </a:extLst>
                </a:gridCol>
                <a:gridCol w="329184">
                  <a:extLst>
                    <a:ext uri="{9D8B030D-6E8A-4147-A177-3AD203B41FA5}">
                      <a16:colId xmlns:a16="http://schemas.microsoft.com/office/drawing/2014/main" val="2152791136"/>
                    </a:ext>
                  </a:extLst>
                </a:gridCol>
                <a:gridCol w="329184">
                  <a:extLst>
                    <a:ext uri="{9D8B030D-6E8A-4147-A177-3AD203B41FA5}">
                      <a16:colId xmlns:a16="http://schemas.microsoft.com/office/drawing/2014/main" val="2748265705"/>
                    </a:ext>
                  </a:extLst>
                </a:gridCol>
                <a:gridCol w="329184">
                  <a:extLst>
                    <a:ext uri="{9D8B030D-6E8A-4147-A177-3AD203B41FA5}">
                      <a16:colId xmlns:a16="http://schemas.microsoft.com/office/drawing/2014/main" val="1220155852"/>
                    </a:ext>
                  </a:extLst>
                </a:gridCol>
                <a:gridCol w="329184">
                  <a:extLst>
                    <a:ext uri="{9D8B030D-6E8A-4147-A177-3AD203B41FA5}">
                      <a16:colId xmlns:a16="http://schemas.microsoft.com/office/drawing/2014/main" val="847203356"/>
                    </a:ext>
                  </a:extLst>
                </a:gridCol>
                <a:gridCol w="329184">
                  <a:extLst>
                    <a:ext uri="{9D8B030D-6E8A-4147-A177-3AD203B41FA5}">
                      <a16:colId xmlns:a16="http://schemas.microsoft.com/office/drawing/2014/main" val="3663539794"/>
                    </a:ext>
                  </a:extLst>
                </a:gridCol>
                <a:gridCol w="329184">
                  <a:extLst>
                    <a:ext uri="{9D8B030D-6E8A-4147-A177-3AD203B41FA5}">
                      <a16:colId xmlns:a16="http://schemas.microsoft.com/office/drawing/2014/main" val="3465950111"/>
                    </a:ext>
                  </a:extLst>
                </a:gridCol>
                <a:gridCol w="329184">
                  <a:extLst>
                    <a:ext uri="{9D8B030D-6E8A-4147-A177-3AD203B41FA5}">
                      <a16:colId xmlns:a16="http://schemas.microsoft.com/office/drawing/2014/main" val="3733445270"/>
                    </a:ext>
                  </a:extLst>
                </a:gridCol>
                <a:gridCol w="329184">
                  <a:extLst>
                    <a:ext uri="{9D8B030D-6E8A-4147-A177-3AD203B41FA5}">
                      <a16:colId xmlns:a16="http://schemas.microsoft.com/office/drawing/2014/main" val="1308784490"/>
                    </a:ext>
                  </a:extLst>
                </a:gridCol>
                <a:gridCol w="329184">
                  <a:extLst>
                    <a:ext uri="{9D8B030D-6E8A-4147-A177-3AD203B41FA5}">
                      <a16:colId xmlns:a16="http://schemas.microsoft.com/office/drawing/2014/main" val="3368130734"/>
                    </a:ext>
                  </a:extLst>
                </a:gridCol>
                <a:gridCol w="329184">
                  <a:extLst>
                    <a:ext uri="{9D8B030D-6E8A-4147-A177-3AD203B41FA5}">
                      <a16:colId xmlns:a16="http://schemas.microsoft.com/office/drawing/2014/main" val="2301548887"/>
                    </a:ext>
                  </a:extLst>
                </a:gridCol>
                <a:gridCol w="329184">
                  <a:extLst>
                    <a:ext uri="{9D8B030D-6E8A-4147-A177-3AD203B41FA5}">
                      <a16:colId xmlns:a16="http://schemas.microsoft.com/office/drawing/2014/main" val="2924801896"/>
                    </a:ext>
                  </a:extLst>
                </a:gridCol>
                <a:gridCol w="329184">
                  <a:extLst>
                    <a:ext uri="{9D8B030D-6E8A-4147-A177-3AD203B41FA5}">
                      <a16:colId xmlns:a16="http://schemas.microsoft.com/office/drawing/2014/main" val="2152691534"/>
                    </a:ext>
                  </a:extLst>
                </a:gridCol>
                <a:gridCol w="329184">
                  <a:extLst>
                    <a:ext uri="{9D8B030D-6E8A-4147-A177-3AD203B41FA5}">
                      <a16:colId xmlns:a16="http://schemas.microsoft.com/office/drawing/2014/main" val="3286051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5368132"/>
                  </a:ext>
                </a:extLst>
              </a:tr>
            </a:tbl>
          </a:graphicData>
        </a:graphic>
      </p:graphicFrame>
      <p:sp>
        <p:nvSpPr>
          <p:cNvPr id="4" name="Text Placeholder 3">
            <a:extLst>
              <a:ext uri="{FF2B5EF4-FFF2-40B4-BE49-F238E27FC236}">
                <a16:creationId xmlns:a16="http://schemas.microsoft.com/office/drawing/2014/main" id="{CB957014-EB0D-459B-87E5-903566022E5D}"/>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684867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D0F37-5EB0-49D3-8B2E-DD6C88D3E82D}"/>
              </a:ext>
            </a:extLst>
          </p:cNvPr>
          <p:cNvSpPr>
            <a:spLocks noGrp="1"/>
          </p:cNvSpPr>
          <p:nvPr>
            <p:ph type="title"/>
          </p:nvPr>
        </p:nvSpPr>
        <p:spPr/>
        <p:txBody>
          <a:bodyPr/>
          <a:lstStyle/>
          <a:p>
            <a:r>
              <a:rPr lang="en-US"/>
              <a:t>Facebook Own Posts Table | fbData - 2 of 26</a:t>
            </a:r>
          </a:p>
        </p:txBody>
      </p:sp>
      <p:graphicFrame>
        <p:nvGraphicFramePr>
          <p:cNvPr id="5" name="Table Placeholder 4">
            <a:extLst>
              <a:ext uri="{FF2B5EF4-FFF2-40B4-BE49-F238E27FC236}">
                <a16:creationId xmlns:a16="http://schemas.microsoft.com/office/drawing/2014/main" id="{D525BD9A-C19F-4253-BDDC-20443CE85AF9}"/>
              </a:ext>
            </a:extLst>
          </p:cNvPr>
          <p:cNvGraphicFramePr>
            <a:graphicFrameLocks noGrp="1"/>
          </p:cNvGraphicFramePr>
          <p:nvPr>
            <p:ph type="tbl" sz="quarter" idx="13"/>
            <p:extLst>
              <p:ext uri="{D42A27DB-BD31-4B8C-83A1-F6EECF244321}">
                <p14:modId xmlns:p14="http://schemas.microsoft.com/office/powerpoint/2010/main" val="1458071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38170400"/>
                    </a:ext>
                  </a:extLst>
                </a:gridCol>
                <a:gridCol w="905256">
                  <a:extLst>
                    <a:ext uri="{9D8B030D-6E8A-4147-A177-3AD203B41FA5}">
                      <a16:colId xmlns:a16="http://schemas.microsoft.com/office/drawing/2014/main" val="2531102587"/>
                    </a:ext>
                  </a:extLst>
                </a:gridCol>
                <a:gridCol w="658368">
                  <a:extLst>
                    <a:ext uri="{9D8B030D-6E8A-4147-A177-3AD203B41FA5}">
                      <a16:colId xmlns:a16="http://schemas.microsoft.com/office/drawing/2014/main" val="860408178"/>
                    </a:ext>
                  </a:extLst>
                </a:gridCol>
                <a:gridCol w="329184">
                  <a:extLst>
                    <a:ext uri="{9D8B030D-6E8A-4147-A177-3AD203B41FA5}">
                      <a16:colId xmlns:a16="http://schemas.microsoft.com/office/drawing/2014/main" val="3446911660"/>
                    </a:ext>
                  </a:extLst>
                </a:gridCol>
                <a:gridCol w="329184">
                  <a:extLst>
                    <a:ext uri="{9D8B030D-6E8A-4147-A177-3AD203B41FA5}">
                      <a16:colId xmlns:a16="http://schemas.microsoft.com/office/drawing/2014/main" val="4205978457"/>
                    </a:ext>
                  </a:extLst>
                </a:gridCol>
                <a:gridCol w="329184">
                  <a:extLst>
                    <a:ext uri="{9D8B030D-6E8A-4147-A177-3AD203B41FA5}">
                      <a16:colId xmlns:a16="http://schemas.microsoft.com/office/drawing/2014/main" val="1754913704"/>
                    </a:ext>
                  </a:extLst>
                </a:gridCol>
                <a:gridCol w="329184">
                  <a:extLst>
                    <a:ext uri="{9D8B030D-6E8A-4147-A177-3AD203B41FA5}">
                      <a16:colId xmlns:a16="http://schemas.microsoft.com/office/drawing/2014/main" val="508557196"/>
                    </a:ext>
                  </a:extLst>
                </a:gridCol>
                <a:gridCol w="329184">
                  <a:extLst>
                    <a:ext uri="{9D8B030D-6E8A-4147-A177-3AD203B41FA5}">
                      <a16:colId xmlns:a16="http://schemas.microsoft.com/office/drawing/2014/main" val="2252019503"/>
                    </a:ext>
                  </a:extLst>
                </a:gridCol>
                <a:gridCol w="329184">
                  <a:extLst>
                    <a:ext uri="{9D8B030D-6E8A-4147-A177-3AD203B41FA5}">
                      <a16:colId xmlns:a16="http://schemas.microsoft.com/office/drawing/2014/main" val="4081243263"/>
                    </a:ext>
                  </a:extLst>
                </a:gridCol>
                <a:gridCol w="329184">
                  <a:extLst>
                    <a:ext uri="{9D8B030D-6E8A-4147-A177-3AD203B41FA5}">
                      <a16:colId xmlns:a16="http://schemas.microsoft.com/office/drawing/2014/main" val="2919900181"/>
                    </a:ext>
                  </a:extLst>
                </a:gridCol>
                <a:gridCol w="329184">
                  <a:extLst>
                    <a:ext uri="{9D8B030D-6E8A-4147-A177-3AD203B41FA5}">
                      <a16:colId xmlns:a16="http://schemas.microsoft.com/office/drawing/2014/main" val="556680410"/>
                    </a:ext>
                  </a:extLst>
                </a:gridCol>
                <a:gridCol w="329184">
                  <a:extLst>
                    <a:ext uri="{9D8B030D-6E8A-4147-A177-3AD203B41FA5}">
                      <a16:colId xmlns:a16="http://schemas.microsoft.com/office/drawing/2014/main" val="2218942195"/>
                    </a:ext>
                  </a:extLst>
                </a:gridCol>
                <a:gridCol w="329184">
                  <a:extLst>
                    <a:ext uri="{9D8B030D-6E8A-4147-A177-3AD203B41FA5}">
                      <a16:colId xmlns:a16="http://schemas.microsoft.com/office/drawing/2014/main" val="3167071755"/>
                    </a:ext>
                  </a:extLst>
                </a:gridCol>
                <a:gridCol w="329184">
                  <a:extLst>
                    <a:ext uri="{9D8B030D-6E8A-4147-A177-3AD203B41FA5}">
                      <a16:colId xmlns:a16="http://schemas.microsoft.com/office/drawing/2014/main" val="2988871661"/>
                    </a:ext>
                  </a:extLst>
                </a:gridCol>
                <a:gridCol w="329184">
                  <a:extLst>
                    <a:ext uri="{9D8B030D-6E8A-4147-A177-3AD203B41FA5}">
                      <a16:colId xmlns:a16="http://schemas.microsoft.com/office/drawing/2014/main" val="2403356621"/>
                    </a:ext>
                  </a:extLst>
                </a:gridCol>
                <a:gridCol w="329184">
                  <a:extLst>
                    <a:ext uri="{9D8B030D-6E8A-4147-A177-3AD203B41FA5}">
                      <a16:colId xmlns:a16="http://schemas.microsoft.com/office/drawing/2014/main" val="3057423267"/>
                    </a:ext>
                  </a:extLst>
                </a:gridCol>
                <a:gridCol w="329184">
                  <a:extLst>
                    <a:ext uri="{9D8B030D-6E8A-4147-A177-3AD203B41FA5}">
                      <a16:colId xmlns:a16="http://schemas.microsoft.com/office/drawing/2014/main" val="3001879138"/>
                    </a:ext>
                  </a:extLst>
                </a:gridCol>
                <a:gridCol w="329184">
                  <a:extLst>
                    <a:ext uri="{9D8B030D-6E8A-4147-A177-3AD203B41FA5}">
                      <a16:colId xmlns:a16="http://schemas.microsoft.com/office/drawing/2014/main" val="3162590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4849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08:05:11</a:t>
                      </a:r>
                      <a:r>
                        <a:rPr kumimoji="0" lang="en-US" sz="1000" b="0" i="0" u="none" strike="noStrike" kern="1200" cap="none" spc="0" normalizeH="0" baseline="0" noProof="0">
                          <a:ln>
                            <a:noFill/>
                          </a:ln>
                          <a:solidFill>
                            <a:prstClr val="black"/>
                          </a:solidFill>
                          <a:effectLst/>
                          <a:uLnTx/>
                          <a:uFillTx/>
                          <a:latin typeface="+mn-lt"/>
                          <a:ea typeface="+mn-ea"/>
                          <a:cs typeface="+mn-cs"/>
                        </a:rPr>
                        <a:t>
 Young voters, ages 18-29, were a dominant factor in the 2018 midterms, and are poised to shape elections in 2020 and beyond, write Dan Glickman and Alan Solomont for CNN Opinion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r-lqC9Bq9E7vl&amp;w=619&amp;h=619&amp;url=https%3A%2F%2Fcdn.cnn.com%2Fcnnnext%2Fdam%2Fassets%2F190421201203-02-young-voters-are-ideologically-diverse-sweeney-sun-davy-matheson-file-super-tease.jpg&amp;cfs=1&amp;sx=230&amp;sy=0&amp;sw=619&amp;sh=619&amp;_nc_hash=AQA82f0i7VR9qk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47344779"/>
                  </a:ext>
                </a:extLst>
              </a:tr>
            </a:tbl>
          </a:graphicData>
        </a:graphic>
      </p:graphicFrame>
      <p:sp>
        <p:nvSpPr>
          <p:cNvPr id="4" name="Text Placeholder 3">
            <a:extLst>
              <a:ext uri="{FF2B5EF4-FFF2-40B4-BE49-F238E27FC236}">
                <a16:creationId xmlns:a16="http://schemas.microsoft.com/office/drawing/2014/main" id="{85B2BBF2-1A4A-425E-8DBA-D60A6DFCB38B}"/>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3912762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4B21F-3702-4F1E-B4BE-DBEEAECB3A56}"/>
              </a:ext>
            </a:extLst>
          </p:cNvPr>
          <p:cNvSpPr>
            <a:spLocks noGrp="1"/>
          </p:cNvSpPr>
          <p:nvPr>
            <p:ph type="title"/>
          </p:nvPr>
        </p:nvSpPr>
        <p:spPr/>
        <p:txBody>
          <a:bodyPr/>
          <a:lstStyle/>
          <a:p>
            <a:r>
              <a:rPr lang="en-US"/>
              <a:t>Facebook Own Posts Table | fbData - 3 of 26</a:t>
            </a:r>
          </a:p>
        </p:txBody>
      </p:sp>
      <p:graphicFrame>
        <p:nvGraphicFramePr>
          <p:cNvPr id="5" name="Table Placeholder 4">
            <a:extLst>
              <a:ext uri="{FF2B5EF4-FFF2-40B4-BE49-F238E27FC236}">
                <a16:creationId xmlns:a16="http://schemas.microsoft.com/office/drawing/2014/main" id="{44AE2DEC-5A5D-4731-9741-CE1C530B31A5}"/>
              </a:ext>
            </a:extLst>
          </p:cNvPr>
          <p:cNvGraphicFramePr>
            <a:graphicFrameLocks noGrp="1"/>
          </p:cNvGraphicFramePr>
          <p:nvPr>
            <p:ph type="tbl" sz="quarter" idx="13"/>
            <p:extLst>
              <p:ext uri="{D42A27DB-BD31-4B8C-83A1-F6EECF244321}">
                <p14:modId xmlns:p14="http://schemas.microsoft.com/office/powerpoint/2010/main" val="1289601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84590243"/>
                    </a:ext>
                  </a:extLst>
                </a:gridCol>
                <a:gridCol w="905256">
                  <a:extLst>
                    <a:ext uri="{9D8B030D-6E8A-4147-A177-3AD203B41FA5}">
                      <a16:colId xmlns:a16="http://schemas.microsoft.com/office/drawing/2014/main" val="3309425234"/>
                    </a:ext>
                  </a:extLst>
                </a:gridCol>
                <a:gridCol w="658368">
                  <a:extLst>
                    <a:ext uri="{9D8B030D-6E8A-4147-A177-3AD203B41FA5}">
                      <a16:colId xmlns:a16="http://schemas.microsoft.com/office/drawing/2014/main" val="2500593374"/>
                    </a:ext>
                  </a:extLst>
                </a:gridCol>
                <a:gridCol w="329184">
                  <a:extLst>
                    <a:ext uri="{9D8B030D-6E8A-4147-A177-3AD203B41FA5}">
                      <a16:colId xmlns:a16="http://schemas.microsoft.com/office/drawing/2014/main" val="1351722148"/>
                    </a:ext>
                  </a:extLst>
                </a:gridCol>
                <a:gridCol w="329184">
                  <a:extLst>
                    <a:ext uri="{9D8B030D-6E8A-4147-A177-3AD203B41FA5}">
                      <a16:colId xmlns:a16="http://schemas.microsoft.com/office/drawing/2014/main" val="4153448044"/>
                    </a:ext>
                  </a:extLst>
                </a:gridCol>
                <a:gridCol w="329184">
                  <a:extLst>
                    <a:ext uri="{9D8B030D-6E8A-4147-A177-3AD203B41FA5}">
                      <a16:colId xmlns:a16="http://schemas.microsoft.com/office/drawing/2014/main" val="2999202169"/>
                    </a:ext>
                  </a:extLst>
                </a:gridCol>
                <a:gridCol w="329184">
                  <a:extLst>
                    <a:ext uri="{9D8B030D-6E8A-4147-A177-3AD203B41FA5}">
                      <a16:colId xmlns:a16="http://schemas.microsoft.com/office/drawing/2014/main" val="3033536358"/>
                    </a:ext>
                  </a:extLst>
                </a:gridCol>
                <a:gridCol w="329184">
                  <a:extLst>
                    <a:ext uri="{9D8B030D-6E8A-4147-A177-3AD203B41FA5}">
                      <a16:colId xmlns:a16="http://schemas.microsoft.com/office/drawing/2014/main" val="1015462018"/>
                    </a:ext>
                  </a:extLst>
                </a:gridCol>
                <a:gridCol w="329184">
                  <a:extLst>
                    <a:ext uri="{9D8B030D-6E8A-4147-A177-3AD203B41FA5}">
                      <a16:colId xmlns:a16="http://schemas.microsoft.com/office/drawing/2014/main" val="4262500867"/>
                    </a:ext>
                  </a:extLst>
                </a:gridCol>
                <a:gridCol w="329184">
                  <a:extLst>
                    <a:ext uri="{9D8B030D-6E8A-4147-A177-3AD203B41FA5}">
                      <a16:colId xmlns:a16="http://schemas.microsoft.com/office/drawing/2014/main" val="455474336"/>
                    </a:ext>
                  </a:extLst>
                </a:gridCol>
                <a:gridCol w="329184">
                  <a:extLst>
                    <a:ext uri="{9D8B030D-6E8A-4147-A177-3AD203B41FA5}">
                      <a16:colId xmlns:a16="http://schemas.microsoft.com/office/drawing/2014/main" val="3781883236"/>
                    </a:ext>
                  </a:extLst>
                </a:gridCol>
                <a:gridCol w="329184">
                  <a:extLst>
                    <a:ext uri="{9D8B030D-6E8A-4147-A177-3AD203B41FA5}">
                      <a16:colId xmlns:a16="http://schemas.microsoft.com/office/drawing/2014/main" val="555391276"/>
                    </a:ext>
                  </a:extLst>
                </a:gridCol>
                <a:gridCol w="329184">
                  <a:extLst>
                    <a:ext uri="{9D8B030D-6E8A-4147-A177-3AD203B41FA5}">
                      <a16:colId xmlns:a16="http://schemas.microsoft.com/office/drawing/2014/main" val="103396633"/>
                    </a:ext>
                  </a:extLst>
                </a:gridCol>
                <a:gridCol w="329184">
                  <a:extLst>
                    <a:ext uri="{9D8B030D-6E8A-4147-A177-3AD203B41FA5}">
                      <a16:colId xmlns:a16="http://schemas.microsoft.com/office/drawing/2014/main" val="996505029"/>
                    </a:ext>
                  </a:extLst>
                </a:gridCol>
                <a:gridCol w="329184">
                  <a:extLst>
                    <a:ext uri="{9D8B030D-6E8A-4147-A177-3AD203B41FA5}">
                      <a16:colId xmlns:a16="http://schemas.microsoft.com/office/drawing/2014/main" val="3935057279"/>
                    </a:ext>
                  </a:extLst>
                </a:gridCol>
                <a:gridCol w="329184">
                  <a:extLst>
                    <a:ext uri="{9D8B030D-6E8A-4147-A177-3AD203B41FA5}">
                      <a16:colId xmlns:a16="http://schemas.microsoft.com/office/drawing/2014/main" val="2783921825"/>
                    </a:ext>
                  </a:extLst>
                </a:gridCol>
                <a:gridCol w="329184">
                  <a:extLst>
                    <a:ext uri="{9D8B030D-6E8A-4147-A177-3AD203B41FA5}">
                      <a16:colId xmlns:a16="http://schemas.microsoft.com/office/drawing/2014/main" val="2981927583"/>
                    </a:ext>
                  </a:extLst>
                </a:gridCol>
                <a:gridCol w="329184">
                  <a:extLst>
                    <a:ext uri="{9D8B030D-6E8A-4147-A177-3AD203B41FA5}">
                      <a16:colId xmlns:a16="http://schemas.microsoft.com/office/drawing/2014/main" val="27504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451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07:00:08</a:t>
                      </a:r>
                      <a:r>
                        <a:rPr kumimoji="0" lang="en-US" sz="1000" b="0" i="0" u="none" strike="noStrike" kern="1200" cap="none" spc="0" normalizeH="0" baseline="0" noProof="0">
                          <a:ln>
                            <a:noFill/>
                          </a:ln>
                          <a:solidFill>
                            <a:prstClr val="black"/>
                          </a:solidFill>
                          <a:effectLst/>
                          <a:uLnTx/>
                          <a:uFillTx/>
                          <a:latin typeface="+mn-lt"/>
                          <a:ea typeface="+mn-ea"/>
                          <a:cs typeface="+mn-cs"/>
                        </a:rPr>
                        <a:t>
 Cyclonic fire-tornadoes, also known as "firenados," are tearing across parts of southern Australia, adding to the apocalyptic scenes playing out amid one of that nation's worst fire seasons on record.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https://external.xx.fbcdn.net/safe_image.php?d=AQBpv0q_-JKpJ6nT&amp;w=619&amp;h=619&amp;url=https%3A%2F%2Fcdn.cnn.com%2Fcnnnext%2Fdam%2Fassets%2F191208065401-australia-bushfire-firenado-queensland-nr-vpx-00000029-super-tease.jpg&amp;cfs=1&amp;_nc_hash=AQDmO4-3mgNsaA83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11454386"/>
                  </a:ext>
                </a:extLst>
              </a:tr>
            </a:tbl>
          </a:graphicData>
        </a:graphic>
      </p:graphicFrame>
      <p:sp>
        <p:nvSpPr>
          <p:cNvPr id="4" name="Text Placeholder 3">
            <a:extLst>
              <a:ext uri="{FF2B5EF4-FFF2-40B4-BE49-F238E27FC236}">
                <a16:creationId xmlns:a16="http://schemas.microsoft.com/office/drawing/2014/main" id="{B03A4876-D003-4066-A124-13F1F09595FF}"/>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2690423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A7313-D768-4DA3-8402-190DE29A52DA}"/>
              </a:ext>
            </a:extLst>
          </p:cNvPr>
          <p:cNvSpPr>
            <a:spLocks noGrp="1"/>
          </p:cNvSpPr>
          <p:nvPr>
            <p:ph type="title"/>
          </p:nvPr>
        </p:nvSpPr>
        <p:spPr/>
        <p:txBody>
          <a:bodyPr/>
          <a:lstStyle/>
          <a:p>
            <a:r>
              <a:rPr lang="en-US"/>
              <a:t>Facebook Own Posts Table | fbData - 4 of 26</a:t>
            </a:r>
          </a:p>
        </p:txBody>
      </p:sp>
      <p:graphicFrame>
        <p:nvGraphicFramePr>
          <p:cNvPr id="5" name="Table Placeholder 4">
            <a:extLst>
              <a:ext uri="{FF2B5EF4-FFF2-40B4-BE49-F238E27FC236}">
                <a16:creationId xmlns:a16="http://schemas.microsoft.com/office/drawing/2014/main" id="{92EA37C1-0A3B-4E5B-871C-0E8DB0D0D137}"/>
              </a:ext>
            </a:extLst>
          </p:cNvPr>
          <p:cNvGraphicFramePr>
            <a:graphicFrameLocks noGrp="1"/>
          </p:cNvGraphicFramePr>
          <p:nvPr>
            <p:ph type="tbl" sz="quarter" idx="13"/>
            <p:extLst>
              <p:ext uri="{D42A27DB-BD31-4B8C-83A1-F6EECF244321}">
                <p14:modId xmlns:p14="http://schemas.microsoft.com/office/powerpoint/2010/main" val="2962621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27051377"/>
                    </a:ext>
                  </a:extLst>
                </a:gridCol>
                <a:gridCol w="905256">
                  <a:extLst>
                    <a:ext uri="{9D8B030D-6E8A-4147-A177-3AD203B41FA5}">
                      <a16:colId xmlns:a16="http://schemas.microsoft.com/office/drawing/2014/main" val="2872541398"/>
                    </a:ext>
                  </a:extLst>
                </a:gridCol>
                <a:gridCol w="658368">
                  <a:extLst>
                    <a:ext uri="{9D8B030D-6E8A-4147-A177-3AD203B41FA5}">
                      <a16:colId xmlns:a16="http://schemas.microsoft.com/office/drawing/2014/main" val="1375635858"/>
                    </a:ext>
                  </a:extLst>
                </a:gridCol>
                <a:gridCol w="329184">
                  <a:extLst>
                    <a:ext uri="{9D8B030D-6E8A-4147-A177-3AD203B41FA5}">
                      <a16:colId xmlns:a16="http://schemas.microsoft.com/office/drawing/2014/main" val="329356228"/>
                    </a:ext>
                  </a:extLst>
                </a:gridCol>
                <a:gridCol w="329184">
                  <a:extLst>
                    <a:ext uri="{9D8B030D-6E8A-4147-A177-3AD203B41FA5}">
                      <a16:colId xmlns:a16="http://schemas.microsoft.com/office/drawing/2014/main" val="2779169047"/>
                    </a:ext>
                  </a:extLst>
                </a:gridCol>
                <a:gridCol w="329184">
                  <a:extLst>
                    <a:ext uri="{9D8B030D-6E8A-4147-A177-3AD203B41FA5}">
                      <a16:colId xmlns:a16="http://schemas.microsoft.com/office/drawing/2014/main" val="1165491928"/>
                    </a:ext>
                  </a:extLst>
                </a:gridCol>
                <a:gridCol w="329184">
                  <a:extLst>
                    <a:ext uri="{9D8B030D-6E8A-4147-A177-3AD203B41FA5}">
                      <a16:colId xmlns:a16="http://schemas.microsoft.com/office/drawing/2014/main" val="2887452630"/>
                    </a:ext>
                  </a:extLst>
                </a:gridCol>
                <a:gridCol w="329184">
                  <a:extLst>
                    <a:ext uri="{9D8B030D-6E8A-4147-A177-3AD203B41FA5}">
                      <a16:colId xmlns:a16="http://schemas.microsoft.com/office/drawing/2014/main" val="1356773830"/>
                    </a:ext>
                  </a:extLst>
                </a:gridCol>
                <a:gridCol w="329184">
                  <a:extLst>
                    <a:ext uri="{9D8B030D-6E8A-4147-A177-3AD203B41FA5}">
                      <a16:colId xmlns:a16="http://schemas.microsoft.com/office/drawing/2014/main" val="2835626253"/>
                    </a:ext>
                  </a:extLst>
                </a:gridCol>
                <a:gridCol w="329184">
                  <a:extLst>
                    <a:ext uri="{9D8B030D-6E8A-4147-A177-3AD203B41FA5}">
                      <a16:colId xmlns:a16="http://schemas.microsoft.com/office/drawing/2014/main" val="3628882934"/>
                    </a:ext>
                  </a:extLst>
                </a:gridCol>
                <a:gridCol w="329184">
                  <a:extLst>
                    <a:ext uri="{9D8B030D-6E8A-4147-A177-3AD203B41FA5}">
                      <a16:colId xmlns:a16="http://schemas.microsoft.com/office/drawing/2014/main" val="622345200"/>
                    </a:ext>
                  </a:extLst>
                </a:gridCol>
                <a:gridCol w="329184">
                  <a:extLst>
                    <a:ext uri="{9D8B030D-6E8A-4147-A177-3AD203B41FA5}">
                      <a16:colId xmlns:a16="http://schemas.microsoft.com/office/drawing/2014/main" val="2719837222"/>
                    </a:ext>
                  </a:extLst>
                </a:gridCol>
                <a:gridCol w="329184">
                  <a:extLst>
                    <a:ext uri="{9D8B030D-6E8A-4147-A177-3AD203B41FA5}">
                      <a16:colId xmlns:a16="http://schemas.microsoft.com/office/drawing/2014/main" val="1439461984"/>
                    </a:ext>
                  </a:extLst>
                </a:gridCol>
                <a:gridCol w="329184">
                  <a:extLst>
                    <a:ext uri="{9D8B030D-6E8A-4147-A177-3AD203B41FA5}">
                      <a16:colId xmlns:a16="http://schemas.microsoft.com/office/drawing/2014/main" val="1558100336"/>
                    </a:ext>
                  </a:extLst>
                </a:gridCol>
                <a:gridCol w="329184">
                  <a:extLst>
                    <a:ext uri="{9D8B030D-6E8A-4147-A177-3AD203B41FA5}">
                      <a16:colId xmlns:a16="http://schemas.microsoft.com/office/drawing/2014/main" val="2243171555"/>
                    </a:ext>
                  </a:extLst>
                </a:gridCol>
                <a:gridCol w="329184">
                  <a:extLst>
                    <a:ext uri="{9D8B030D-6E8A-4147-A177-3AD203B41FA5}">
                      <a16:colId xmlns:a16="http://schemas.microsoft.com/office/drawing/2014/main" val="1382041892"/>
                    </a:ext>
                  </a:extLst>
                </a:gridCol>
                <a:gridCol w="329184">
                  <a:extLst>
                    <a:ext uri="{9D8B030D-6E8A-4147-A177-3AD203B41FA5}">
                      <a16:colId xmlns:a16="http://schemas.microsoft.com/office/drawing/2014/main" val="3125179175"/>
                    </a:ext>
                  </a:extLst>
                </a:gridCol>
                <a:gridCol w="329184">
                  <a:extLst>
                    <a:ext uri="{9D8B030D-6E8A-4147-A177-3AD203B41FA5}">
                      <a16:colId xmlns:a16="http://schemas.microsoft.com/office/drawing/2014/main" val="92193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619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06:45:00</a:t>
                      </a:r>
                      <a:r>
                        <a:rPr kumimoji="0" lang="en-US" sz="1000" b="0" i="0" u="none" strike="noStrike" kern="1200" cap="none" spc="0" normalizeH="0" baseline="0" noProof="0">
                          <a:ln>
                            <a:noFill/>
                          </a:ln>
                          <a:solidFill>
                            <a:prstClr val="black"/>
                          </a:solidFill>
                          <a:effectLst/>
                          <a:uLnTx/>
                          <a:uFillTx/>
                          <a:latin typeface="+mn-lt"/>
                          <a:ea typeface="+mn-ea"/>
                          <a:cs typeface="+mn-cs"/>
                        </a:rPr>
                        <a:t>
 Starting today, anyone 21 and older can buy and possess recreational marijuana in Illinois, and some residents wasted little time getting in line. 
“I couldn’t believe that many people came out so early. I figured people would still be hungover in bed,” said Cal Marek, who captured a video outside a dispensary in suburban Chicago on Wednesday morning. https://cnn.it/2Fe9qCY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https://scontent.xx.fbcdn.net/v/t15.5256-10/p720x720/76785614_765467920601629_6637466571184799744_n.jpg?_nc_cat=1&amp;_nc_ohc=jp0nDKZOXeQAQlhmVyC4OgiHL90TJ8FM96zv8Q6Zn-74CKqE8hU7oObkA&amp;_nc_ht=scontent.xx&amp;oh=c62f6d1effe7b67d7f1b51c2da3d5d20&amp;oe=5EAE7050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94904510"/>
                  </a:ext>
                </a:extLst>
              </a:tr>
            </a:tbl>
          </a:graphicData>
        </a:graphic>
      </p:graphicFrame>
      <p:sp>
        <p:nvSpPr>
          <p:cNvPr id="4" name="Text Placeholder 3">
            <a:extLst>
              <a:ext uri="{FF2B5EF4-FFF2-40B4-BE49-F238E27FC236}">
                <a16:creationId xmlns:a16="http://schemas.microsoft.com/office/drawing/2014/main" id="{99385E53-17D6-4075-B430-B14240D139FF}"/>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3176598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D66C-8383-41F0-9DB3-BA4377340EE2}"/>
              </a:ext>
            </a:extLst>
          </p:cNvPr>
          <p:cNvSpPr>
            <a:spLocks noGrp="1"/>
          </p:cNvSpPr>
          <p:nvPr>
            <p:ph type="title"/>
          </p:nvPr>
        </p:nvSpPr>
        <p:spPr/>
        <p:txBody>
          <a:bodyPr/>
          <a:lstStyle/>
          <a:p>
            <a:r>
              <a:rPr lang="en-US"/>
              <a:t>Facebook Own Posts Table | fbData - 5 of 26</a:t>
            </a:r>
          </a:p>
        </p:txBody>
      </p:sp>
      <p:graphicFrame>
        <p:nvGraphicFramePr>
          <p:cNvPr id="5" name="Table Placeholder 4">
            <a:extLst>
              <a:ext uri="{FF2B5EF4-FFF2-40B4-BE49-F238E27FC236}">
                <a16:creationId xmlns:a16="http://schemas.microsoft.com/office/drawing/2014/main" id="{CF8C28CA-0FCB-4956-BBC7-3BC06F0B56D1}"/>
              </a:ext>
            </a:extLst>
          </p:cNvPr>
          <p:cNvGraphicFramePr>
            <a:graphicFrameLocks noGrp="1"/>
          </p:cNvGraphicFramePr>
          <p:nvPr>
            <p:ph type="tbl" sz="quarter" idx="13"/>
            <p:extLst>
              <p:ext uri="{D42A27DB-BD31-4B8C-83A1-F6EECF244321}">
                <p14:modId xmlns:p14="http://schemas.microsoft.com/office/powerpoint/2010/main" val="2518888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34635257"/>
                    </a:ext>
                  </a:extLst>
                </a:gridCol>
                <a:gridCol w="905256">
                  <a:extLst>
                    <a:ext uri="{9D8B030D-6E8A-4147-A177-3AD203B41FA5}">
                      <a16:colId xmlns:a16="http://schemas.microsoft.com/office/drawing/2014/main" val="1489030753"/>
                    </a:ext>
                  </a:extLst>
                </a:gridCol>
                <a:gridCol w="658368">
                  <a:extLst>
                    <a:ext uri="{9D8B030D-6E8A-4147-A177-3AD203B41FA5}">
                      <a16:colId xmlns:a16="http://schemas.microsoft.com/office/drawing/2014/main" val="3155812435"/>
                    </a:ext>
                  </a:extLst>
                </a:gridCol>
                <a:gridCol w="329184">
                  <a:extLst>
                    <a:ext uri="{9D8B030D-6E8A-4147-A177-3AD203B41FA5}">
                      <a16:colId xmlns:a16="http://schemas.microsoft.com/office/drawing/2014/main" val="1565468793"/>
                    </a:ext>
                  </a:extLst>
                </a:gridCol>
                <a:gridCol w="329184">
                  <a:extLst>
                    <a:ext uri="{9D8B030D-6E8A-4147-A177-3AD203B41FA5}">
                      <a16:colId xmlns:a16="http://schemas.microsoft.com/office/drawing/2014/main" val="2355410615"/>
                    </a:ext>
                  </a:extLst>
                </a:gridCol>
                <a:gridCol w="329184">
                  <a:extLst>
                    <a:ext uri="{9D8B030D-6E8A-4147-A177-3AD203B41FA5}">
                      <a16:colId xmlns:a16="http://schemas.microsoft.com/office/drawing/2014/main" val="1763142630"/>
                    </a:ext>
                  </a:extLst>
                </a:gridCol>
                <a:gridCol w="329184">
                  <a:extLst>
                    <a:ext uri="{9D8B030D-6E8A-4147-A177-3AD203B41FA5}">
                      <a16:colId xmlns:a16="http://schemas.microsoft.com/office/drawing/2014/main" val="920216879"/>
                    </a:ext>
                  </a:extLst>
                </a:gridCol>
                <a:gridCol w="329184">
                  <a:extLst>
                    <a:ext uri="{9D8B030D-6E8A-4147-A177-3AD203B41FA5}">
                      <a16:colId xmlns:a16="http://schemas.microsoft.com/office/drawing/2014/main" val="2351389838"/>
                    </a:ext>
                  </a:extLst>
                </a:gridCol>
                <a:gridCol w="329184">
                  <a:extLst>
                    <a:ext uri="{9D8B030D-6E8A-4147-A177-3AD203B41FA5}">
                      <a16:colId xmlns:a16="http://schemas.microsoft.com/office/drawing/2014/main" val="3554255044"/>
                    </a:ext>
                  </a:extLst>
                </a:gridCol>
                <a:gridCol w="329184">
                  <a:extLst>
                    <a:ext uri="{9D8B030D-6E8A-4147-A177-3AD203B41FA5}">
                      <a16:colId xmlns:a16="http://schemas.microsoft.com/office/drawing/2014/main" val="1144742249"/>
                    </a:ext>
                  </a:extLst>
                </a:gridCol>
                <a:gridCol w="329184">
                  <a:extLst>
                    <a:ext uri="{9D8B030D-6E8A-4147-A177-3AD203B41FA5}">
                      <a16:colId xmlns:a16="http://schemas.microsoft.com/office/drawing/2014/main" val="3507841734"/>
                    </a:ext>
                  </a:extLst>
                </a:gridCol>
                <a:gridCol w="329184">
                  <a:extLst>
                    <a:ext uri="{9D8B030D-6E8A-4147-A177-3AD203B41FA5}">
                      <a16:colId xmlns:a16="http://schemas.microsoft.com/office/drawing/2014/main" val="1670561982"/>
                    </a:ext>
                  </a:extLst>
                </a:gridCol>
                <a:gridCol w="329184">
                  <a:extLst>
                    <a:ext uri="{9D8B030D-6E8A-4147-A177-3AD203B41FA5}">
                      <a16:colId xmlns:a16="http://schemas.microsoft.com/office/drawing/2014/main" val="2877991761"/>
                    </a:ext>
                  </a:extLst>
                </a:gridCol>
                <a:gridCol w="329184">
                  <a:extLst>
                    <a:ext uri="{9D8B030D-6E8A-4147-A177-3AD203B41FA5}">
                      <a16:colId xmlns:a16="http://schemas.microsoft.com/office/drawing/2014/main" val="465379534"/>
                    </a:ext>
                  </a:extLst>
                </a:gridCol>
                <a:gridCol w="329184">
                  <a:extLst>
                    <a:ext uri="{9D8B030D-6E8A-4147-A177-3AD203B41FA5}">
                      <a16:colId xmlns:a16="http://schemas.microsoft.com/office/drawing/2014/main" val="1039602192"/>
                    </a:ext>
                  </a:extLst>
                </a:gridCol>
                <a:gridCol w="329184">
                  <a:extLst>
                    <a:ext uri="{9D8B030D-6E8A-4147-A177-3AD203B41FA5}">
                      <a16:colId xmlns:a16="http://schemas.microsoft.com/office/drawing/2014/main" val="215642481"/>
                    </a:ext>
                  </a:extLst>
                </a:gridCol>
                <a:gridCol w="329184">
                  <a:extLst>
                    <a:ext uri="{9D8B030D-6E8A-4147-A177-3AD203B41FA5}">
                      <a16:colId xmlns:a16="http://schemas.microsoft.com/office/drawing/2014/main" val="3344702331"/>
                    </a:ext>
                  </a:extLst>
                </a:gridCol>
                <a:gridCol w="329184">
                  <a:extLst>
                    <a:ext uri="{9D8B030D-6E8A-4147-A177-3AD203B41FA5}">
                      <a16:colId xmlns:a16="http://schemas.microsoft.com/office/drawing/2014/main" val="793900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426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06:00:59</a:t>
                      </a:r>
                      <a:r>
                        <a:rPr kumimoji="0" lang="en-US" sz="1000" b="0" i="0" u="none" strike="noStrike" kern="1200" cap="none" spc="0" normalizeH="0" baseline="0" noProof="0">
                          <a:ln>
                            <a:noFill/>
                          </a:ln>
                          <a:solidFill>
                            <a:prstClr val="black"/>
                          </a:solidFill>
                          <a:effectLst/>
                          <a:uLnTx/>
                          <a:uFillTx/>
                          <a:latin typeface="+mn-lt"/>
                          <a:ea typeface="+mn-ea"/>
                          <a:cs typeface="+mn-cs"/>
                        </a:rPr>
                        <a:t>
 Democratic presidential candidate Marianne Williamson has laid off her campaign staff nationally, a former staffer confirmed to CNN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AwlgidfT5iefe&amp;w=619&amp;h=619&amp;url=https%3A%2F%2Fcdn.cnn.com%2Fcnnnext%2Fdam%2Fassets%2F190920121944-03-marianne-williamson-lead-image-super-tease.jpg&amp;cfs=1&amp;sx=406&amp;sy=0&amp;sw=619&amp;sh=619&amp;_nc_hash=AQCHZdts94Q0zMK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16799788"/>
                  </a:ext>
                </a:extLst>
              </a:tr>
            </a:tbl>
          </a:graphicData>
        </a:graphic>
      </p:graphicFrame>
      <p:sp>
        <p:nvSpPr>
          <p:cNvPr id="4" name="Text Placeholder 3">
            <a:extLst>
              <a:ext uri="{FF2B5EF4-FFF2-40B4-BE49-F238E27FC236}">
                <a16:creationId xmlns:a16="http://schemas.microsoft.com/office/drawing/2014/main" id="{CFF24D19-67EE-4D96-8726-5866520D3F28}"/>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2378172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3F513-CA4D-427F-A519-10A9DAC3E381}"/>
              </a:ext>
            </a:extLst>
          </p:cNvPr>
          <p:cNvSpPr>
            <a:spLocks noGrp="1"/>
          </p:cNvSpPr>
          <p:nvPr>
            <p:ph type="title"/>
          </p:nvPr>
        </p:nvSpPr>
        <p:spPr/>
        <p:txBody>
          <a:bodyPr/>
          <a:lstStyle/>
          <a:p>
            <a:r>
              <a:rPr lang="en-US"/>
              <a:t>Facebook Own Posts Table | fbData - 6 of 26</a:t>
            </a:r>
          </a:p>
        </p:txBody>
      </p:sp>
      <p:graphicFrame>
        <p:nvGraphicFramePr>
          <p:cNvPr id="5" name="Table Placeholder 4">
            <a:extLst>
              <a:ext uri="{FF2B5EF4-FFF2-40B4-BE49-F238E27FC236}">
                <a16:creationId xmlns:a16="http://schemas.microsoft.com/office/drawing/2014/main" id="{273E37F2-1F10-4F4A-ADC6-53E56FC9A05E}"/>
              </a:ext>
            </a:extLst>
          </p:cNvPr>
          <p:cNvGraphicFramePr>
            <a:graphicFrameLocks noGrp="1"/>
          </p:cNvGraphicFramePr>
          <p:nvPr>
            <p:ph type="tbl" sz="quarter" idx="13"/>
            <p:extLst>
              <p:ext uri="{D42A27DB-BD31-4B8C-83A1-F6EECF244321}">
                <p14:modId xmlns:p14="http://schemas.microsoft.com/office/powerpoint/2010/main" val="936678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13840195"/>
                    </a:ext>
                  </a:extLst>
                </a:gridCol>
                <a:gridCol w="905256">
                  <a:extLst>
                    <a:ext uri="{9D8B030D-6E8A-4147-A177-3AD203B41FA5}">
                      <a16:colId xmlns:a16="http://schemas.microsoft.com/office/drawing/2014/main" val="3284107649"/>
                    </a:ext>
                  </a:extLst>
                </a:gridCol>
                <a:gridCol w="658368">
                  <a:extLst>
                    <a:ext uri="{9D8B030D-6E8A-4147-A177-3AD203B41FA5}">
                      <a16:colId xmlns:a16="http://schemas.microsoft.com/office/drawing/2014/main" val="2634524844"/>
                    </a:ext>
                  </a:extLst>
                </a:gridCol>
                <a:gridCol w="329184">
                  <a:extLst>
                    <a:ext uri="{9D8B030D-6E8A-4147-A177-3AD203B41FA5}">
                      <a16:colId xmlns:a16="http://schemas.microsoft.com/office/drawing/2014/main" val="1901974149"/>
                    </a:ext>
                  </a:extLst>
                </a:gridCol>
                <a:gridCol w="329184">
                  <a:extLst>
                    <a:ext uri="{9D8B030D-6E8A-4147-A177-3AD203B41FA5}">
                      <a16:colId xmlns:a16="http://schemas.microsoft.com/office/drawing/2014/main" val="920716076"/>
                    </a:ext>
                  </a:extLst>
                </a:gridCol>
                <a:gridCol w="329184">
                  <a:extLst>
                    <a:ext uri="{9D8B030D-6E8A-4147-A177-3AD203B41FA5}">
                      <a16:colId xmlns:a16="http://schemas.microsoft.com/office/drawing/2014/main" val="983115184"/>
                    </a:ext>
                  </a:extLst>
                </a:gridCol>
                <a:gridCol w="329184">
                  <a:extLst>
                    <a:ext uri="{9D8B030D-6E8A-4147-A177-3AD203B41FA5}">
                      <a16:colId xmlns:a16="http://schemas.microsoft.com/office/drawing/2014/main" val="3299635895"/>
                    </a:ext>
                  </a:extLst>
                </a:gridCol>
                <a:gridCol w="329184">
                  <a:extLst>
                    <a:ext uri="{9D8B030D-6E8A-4147-A177-3AD203B41FA5}">
                      <a16:colId xmlns:a16="http://schemas.microsoft.com/office/drawing/2014/main" val="1489201346"/>
                    </a:ext>
                  </a:extLst>
                </a:gridCol>
                <a:gridCol w="329184">
                  <a:extLst>
                    <a:ext uri="{9D8B030D-6E8A-4147-A177-3AD203B41FA5}">
                      <a16:colId xmlns:a16="http://schemas.microsoft.com/office/drawing/2014/main" val="2400010617"/>
                    </a:ext>
                  </a:extLst>
                </a:gridCol>
                <a:gridCol w="329184">
                  <a:extLst>
                    <a:ext uri="{9D8B030D-6E8A-4147-A177-3AD203B41FA5}">
                      <a16:colId xmlns:a16="http://schemas.microsoft.com/office/drawing/2014/main" val="728935605"/>
                    </a:ext>
                  </a:extLst>
                </a:gridCol>
                <a:gridCol w="329184">
                  <a:extLst>
                    <a:ext uri="{9D8B030D-6E8A-4147-A177-3AD203B41FA5}">
                      <a16:colId xmlns:a16="http://schemas.microsoft.com/office/drawing/2014/main" val="808155287"/>
                    </a:ext>
                  </a:extLst>
                </a:gridCol>
                <a:gridCol w="329184">
                  <a:extLst>
                    <a:ext uri="{9D8B030D-6E8A-4147-A177-3AD203B41FA5}">
                      <a16:colId xmlns:a16="http://schemas.microsoft.com/office/drawing/2014/main" val="1552886555"/>
                    </a:ext>
                  </a:extLst>
                </a:gridCol>
                <a:gridCol w="329184">
                  <a:extLst>
                    <a:ext uri="{9D8B030D-6E8A-4147-A177-3AD203B41FA5}">
                      <a16:colId xmlns:a16="http://schemas.microsoft.com/office/drawing/2014/main" val="3933766919"/>
                    </a:ext>
                  </a:extLst>
                </a:gridCol>
                <a:gridCol w="329184">
                  <a:extLst>
                    <a:ext uri="{9D8B030D-6E8A-4147-A177-3AD203B41FA5}">
                      <a16:colId xmlns:a16="http://schemas.microsoft.com/office/drawing/2014/main" val="3565673995"/>
                    </a:ext>
                  </a:extLst>
                </a:gridCol>
                <a:gridCol w="329184">
                  <a:extLst>
                    <a:ext uri="{9D8B030D-6E8A-4147-A177-3AD203B41FA5}">
                      <a16:colId xmlns:a16="http://schemas.microsoft.com/office/drawing/2014/main" val="1867058672"/>
                    </a:ext>
                  </a:extLst>
                </a:gridCol>
                <a:gridCol w="329184">
                  <a:extLst>
                    <a:ext uri="{9D8B030D-6E8A-4147-A177-3AD203B41FA5}">
                      <a16:colId xmlns:a16="http://schemas.microsoft.com/office/drawing/2014/main" val="2004690950"/>
                    </a:ext>
                  </a:extLst>
                </a:gridCol>
                <a:gridCol w="329184">
                  <a:extLst>
                    <a:ext uri="{9D8B030D-6E8A-4147-A177-3AD203B41FA5}">
                      <a16:colId xmlns:a16="http://schemas.microsoft.com/office/drawing/2014/main" val="3382635175"/>
                    </a:ext>
                  </a:extLst>
                </a:gridCol>
                <a:gridCol w="329184">
                  <a:extLst>
                    <a:ext uri="{9D8B030D-6E8A-4147-A177-3AD203B41FA5}">
                      <a16:colId xmlns:a16="http://schemas.microsoft.com/office/drawing/2014/main" val="1957675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2798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05:52:51</a:t>
                      </a:r>
                      <a:r>
                        <a:rPr kumimoji="0" lang="en-US" sz="1000" b="0" i="0" u="none" strike="noStrike" kern="1200" cap="none" spc="0" normalizeH="0" baseline="0" noProof="0">
                          <a:ln>
                            <a:noFill/>
                          </a:ln>
                          <a:solidFill>
                            <a:prstClr val="black"/>
                          </a:solidFill>
                          <a:effectLst/>
                          <a:uLnTx/>
                          <a:uFillTx/>
                          <a:latin typeface="+mn-lt"/>
                          <a:ea typeface="+mn-ea"/>
                          <a:cs typeface="+mn-cs"/>
                        </a:rPr>
                        <a:t>
 Single mother and Uber driver Latonya Young was able to graduate Georgia State University after a passenger paid her college debt, allowing her to register to finish her degree.
Both Young and the generous passenger, Kevin Esch, join Anderson Cooper to tell their story. Watch live, 5p ET on CNN.com/FullCircle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https://scontent.xx.fbcdn.net/v/t1.0-9/s720x720/81200804_1299326800255008_2956310012282011648_n.jpg?_nc_cat=1&amp;_nc_ohc=wdirBN34QpAAQmVbLYE-rPqxw9fctJwLVzbbMcuozT_4QNbztbGt9Cq-g&amp;_nc_ht=scontent.xx&amp;oh=0c6aa36bb08b5659733997b7be49f4e2&amp;oe=5EB00CB0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69821806"/>
                  </a:ext>
                </a:extLst>
              </a:tr>
            </a:tbl>
          </a:graphicData>
        </a:graphic>
      </p:graphicFrame>
      <p:sp>
        <p:nvSpPr>
          <p:cNvPr id="4" name="Text Placeholder 3">
            <a:extLst>
              <a:ext uri="{FF2B5EF4-FFF2-40B4-BE49-F238E27FC236}">
                <a16:creationId xmlns:a16="http://schemas.microsoft.com/office/drawing/2014/main" id="{3922CE39-25D4-4B56-B5FE-0353247895BF}"/>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339601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74A78-1569-4B6E-8452-FE72053DA552}"/>
              </a:ext>
            </a:extLst>
          </p:cNvPr>
          <p:cNvSpPr>
            <a:spLocks noGrp="1"/>
          </p:cNvSpPr>
          <p:nvPr>
            <p:ph type="title"/>
          </p:nvPr>
        </p:nvSpPr>
        <p:spPr/>
        <p:txBody>
          <a:bodyPr/>
          <a:lstStyle/>
          <a:p>
            <a:r>
              <a:rPr lang="en-US"/>
              <a:t>Facebook Own Posts Table | fbData - 7 of 26</a:t>
            </a:r>
          </a:p>
        </p:txBody>
      </p:sp>
      <p:graphicFrame>
        <p:nvGraphicFramePr>
          <p:cNvPr id="5" name="Table Placeholder 4">
            <a:extLst>
              <a:ext uri="{FF2B5EF4-FFF2-40B4-BE49-F238E27FC236}">
                <a16:creationId xmlns:a16="http://schemas.microsoft.com/office/drawing/2014/main" id="{A6086580-11BA-4B3D-824E-273EB636A392}"/>
              </a:ext>
            </a:extLst>
          </p:cNvPr>
          <p:cNvGraphicFramePr>
            <a:graphicFrameLocks noGrp="1"/>
          </p:cNvGraphicFramePr>
          <p:nvPr>
            <p:ph type="tbl" sz="quarter" idx="13"/>
            <p:extLst>
              <p:ext uri="{D42A27DB-BD31-4B8C-83A1-F6EECF244321}">
                <p14:modId xmlns:p14="http://schemas.microsoft.com/office/powerpoint/2010/main" val="86298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53663019"/>
                    </a:ext>
                  </a:extLst>
                </a:gridCol>
                <a:gridCol w="905256">
                  <a:extLst>
                    <a:ext uri="{9D8B030D-6E8A-4147-A177-3AD203B41FA5}">
                      <a16:colId xmlns:a16="http://schemas.microsoft.com/office/drawing/2014/main" val="1028524932"/>
                    </a:ext>
                  </a:extLst>
                </a:gridCol>
                <a:gridCol w="658368">
                  <a:extLst>
                    <a:ext uri="{9D8B030D-6E8A-4147-A177-3AD203B41FA5}">
                      <a16:colId xmlns:a16="http://schemas.microsoft.com/office/drawing/2014/main" val="3056111274"/>
                    </a:ext>
                  </a:extLst>
                </a:gridCol>
                <a:gridCol w="329184">
                  <a:extLst>
                    <a:ext uri="{9D8B030D-6E8A-4147-A177-3AD203B41FA5}">
                      <a16:colId xmlns:a16="http://schemas.microsoft.com/office/drawing/2014/main" val="2500471014"/>
                    </a:ext>
                  </a:extLst>
                </a:gridCol>
                <a:gridCol w="329184">
                  <a:extLst>
                    <a:ext uri="{9D8B030D-6E8A-4147-A177-3AD203B41FA5}">
                      <a16:colId xmlns:a16="http://schemas.microsoft.com/office/drawing/2014/main" val="544758619"/>
                    </a:ext>
                  </a:extLst>
                </a:gridCol>
                <a:gridCol w="329184">
                  <a:extLst>
                    <a:ext uri="{9D8B030D-6E8A-4147-A177-3AD203B41FA5}">
                      <a16:colId xmlns:a16="http://schemas.microsoft.com/office/drawing/2014/main" val="1605742417"/>
                    </a:ext>
                  </a:extLst>
                </a:gridCol>
                <a:gridCol w="329184">
                  <a:extLst>
                    <a:ext uri="{9D8B030D-6E8A-4147-A177-3AD203B41FA5}">
                      <a16:colId xmlns:a16="http://schemas.microsoft.com/office/drawing/2014/main" val="3409699284"/>
                    </a:ext>
                  </a:extLst>
                </a:gridCol>
                <a:gridCol w="329184">
                  <a:extLst>
                    <a:ext uri="{9D8B030D-6E8A-4147-A177-3AD203B41FA5}">
                      <a16:colId xmlns:a16="http://schemas.microsoft.com/office/drawing/2014/main" val="1214248507"/>
                    </a:ext>
                  </a:extLst>
                </a:gridCol>
                <a:gridCol w="329184">
                  <a:extLst>
                    <a:ext uri="{9D8B030D-6E8A-4147-A177-3AD203B41FA5}">
                      <a16:colId xmlns:a16="http://schemas.microsoft.com/office/drawing/2014/main" val="2166168298"/>
                    </a:ext>
                  </a:extLst>
                </a:gridCol>
                <a:gridCol w="329184">
                  <a:extLst>
                    <a:ext uri="{9D8B030D-6E8A-4147-A177-3AD203B41FA5}">
                      <a16:colId xmlns:a16="http://schemas.microsoft.com/office/drawing/2014/main" val="3116250817"/>
                    </a:ext>
                  </a:extLst>
                </a:gridCol>
                <a:gridCol w="329184">
                  <a:extLst>
                    <a:ext uri="{9D8B030D-6E8A-4147-A177-3AD203B41FA5}">
                      <a16:colId xmlns:a16="http://schemas.microsoft.com/office/drawing/2014/main" val="342667672"/>
                    </a:ext>
                  </a:extLst>
                </a:gridCol>
                <a:gridCol w="329184">
                  <a:extLst>
                    <a:ext uri="{9D8B030D-6E8A-4147-A177-3AD203B41FA5}">
                      <a16:colId xmlns:a16="http://schemas.microsoft.com/office/drawing/2014/main" val="4056036745"/>
                    </a:ext>
                  </a:extLst>
                </a:gridCol>
                <a:gridCol w="329184">
                  <a:extLst>
                    <a:ext uri="{9D8B030D-6E8A-4147-A177-3AD203B41FA5}">
                      <a16:colId xmlns:a16="http://schemas.microsoft.com/office/drawing/2014/main" val="1734899666"/>
                    </a:ext>
                  </a:extLst>
                </a:gridCol>
                <a:gridCol w="329184">
                  <a:extLst>
                    <a:ext uri="{9D8B030D-6E8A-4147-A177-3AD203B41FA5}">
                      <a16:colId xmlns:a16="http://schemas.microsoft.com/office/drawing/2014/main" val="1744577508"/>
                    </a:ext>
                  </a:extLst>
                </a:gridCol>
                <a:gridCol w="329184">
                  <a:extLst>
                    <a:ext uri="{9D8B030D-6E8A-4147-A177-3AD203B41FA5}">
                      <a16:colId xmlns:a16="http://schemas.microsoft.com/office/drawing/2014/main" val="343116091"/>
                    </a:ext>
                  </a:extLst>
                </a:gridCol>
                <a:gridCol w="329184">
                  <a:extLst>
                    <a:ext uri="{9D8B030D-6E8A-4147-A177-3AD203B41FA5}">
                      <a16:colId xmlns:a16="http://schemas.microsoft.com/office/drawing/2014/main" val="2265204336"/>
                    </a:ext>
                  </a:extLst>
                </a:gridCol>
                <a:gridCol w="329184">
                  <a:extLst>
                    <a:ext uri="{9D8B030D-6E8A-4147-A177-3AD203B41FA5}">
                      <a16:colId xmlns:a16="http://schemas.microsoft.com/office/drawing/2014/main" val="3535232654"/>
                    </a:ext>
                  </a:extLst>
                </a:gridCol>
                <a:gridCol w="329184">
                  <a:extLst>
                    <a:ext uri="{9D8B030D-6E8A-4147-A177-3AD203B41FA5}">
                      <a16:colId xmlns:a16="http://schemas.microsoft.com/office/drawing/2014/main" val="1265897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009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05:29:11</a:t>
                      </a:r>
                      <a:r>
                        <a:rPr kumimoji="0" lang="en-US" sz="1000" b="0" i="0" u="none" strike="noStrike" kern="1200" cap="none" spc="0" normalizeH="0" baseline="0" noProof="0">
                          <a:ln>
                            <a:noFill/>
                          </a:ln>
                          <a:solidFill>
                            <a:prstClr val="black"/>
                          </a:solidFill>
                          <a:effectLst/>
                          <a:uLnTx/>
                          <a:uFillTx/>
                          <a:latin typeface="+mn-lt"/>
                          <a:ea typeface="+mn-ea"/>
                          <a:cs typeface="+mn-cs"/>
                        </a:rPr>
                        <a:t>
 There was something else in the oven with the frozen pizza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https://external.xx.fbcdn.net/safe_image.php?d=AQCMFfvipjDkDj-d&amp;w=619&amp;h=619&amp;url=https%3A%2F%2Fcdn.cnn.com%2Fcnnnext%2Fdam%2Fassets%2F200102125129-burnt-snake-pizza-super-tease.jpg&amp;cfs=1&amp;_nc_hash=AQBlV4thYtwj__wc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85760845"/>
                  </a:ext>
                </a:extLst>
              </a:tr>
            </a:tbl>
          </a:graphicData>
        </a:graphic>
      </p:graphicFrame>
      <p:sp>
        <p:nvSpPr>
          <p:cNvPr id="4" name="Text Placeholder 3">
            <a:extLst>
              <a:ext uri="{FF2B5EF4-FFF2-40B4-BE49-F238E27FC236}">
                <a16:creationId xmlns:a16="http://schemas.microsoft.com/office/drawing/2014/main" id="{3317FF20-6F30-4701-92AC-88C6A195AE1A}"/>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602546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E1EAE-0D8F-45D4-A98D-4E6A2EE56B68}"/>
              </a:ext>
            </a:extLst>
          </p:cNvPr>
          <p:cNvSpPr>
            <a:spLocks noGrp="1"/>
          </p:cNvSpPr>
          <p:nvPr>
            <p:ph type="title"/>
          </p:nvPr>
        </p:nvSpPr>
        <p:spPr/>
        <p:txBody>
          <a:bodyPr/>
          <a:lstStyle/>
          <a:p>
            <a:r>
              <a:rPr lang="en-US"/>
              <a:t>Facebook Own Posts Table | fbData - 8 of 26</a:t>
            </a:r>
          </a:p>
        </p:txBody>
      </p:sp>
      <p:graphicFrame>
        <p:nvGraphicFramePr>
          <p:cNvPr id="5" name="Table Placeholder 4">
            <a:extLst>
              <a:ext uri="{FF2B5EF4-FFF2-40B4-BE49-F238E27FC236}">
                <a16:creationId xmlns:a16="http://schemas.microsoft.com/office/drawing/2014/main" id="{329B0E74-A6D6-4818-A500-F4B3B6736E40}"/>
              </a:ext>
            </a:extLst>
          </p:cNvPr>
          <p:cNvGraphicFramePr>
            <a:graphicFrameLocks noGrp="1"/>
          </p:cNvGraphicFramePr>
          <p:nvPr>
            <p:ph type="tbl" sz="quarter" idx="13"/>
            <p:extLst>
              <p:ext uri="{D42A27DB-BD31-4B8C-83A1-F6EECF244321}">
                <p14:modId xmlns:p14="http://schemas.microsoft.com/office/powerpoint/2010/main" val="3485607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76883151"/>
                    </a:ext>
                  </a:extLst>
                </a:gridCol>
                <a:gridCol w="905256">
                  <a:extLst>
                    <a:ext uri="{9D8B030D-6E8A-4147-A177-3AD203B41FA5}">
                      <a16:colId xmlns:a16="http://schemas.microsoft.com/office/drawing/2014/main" val="3065186348"/>
                    </a:ext>
                  </a:extLst>
                </a:gridCol>
                <a:gridCol w="658368">
                  <a:extLst>
                    <a:ext uri="{9D8B030D-6E8A-4147-A177-3AD203B41FA5}">
                      <a16:colId xmlns:a16="http://schemas.microsoft.com/office/drawing/2014/main" val="28226463"/>
                    </a:ext>
                  </a:extLst>
                </a:gridCol>
                <a:gridCol w="329184">
                  <a:extLst>
                    <a:ext uri="{9D8B030D-6E8A-4147-A177-3AD203B41FA5}">
                      <a16:colId xmlns:a16="http://schemas.microsoft.com/office/drawing/2014/main" val="4092714224"/>
                    </a:ext>
                  </a:extLst>
                </a:gridCol>
                <a:gridCol w="329184">
                  <a:extLst>
                    <a:ext uri="{9D8B030D-6E8A-4147-A177-3AD203B41FA5}">
                      <a16:colId xmlns:a16="http://schemas.microsoft.com/office/drawing/2014/main" val="2622206565"/>
                    </a:ext>
                  </a:extLst>
                </a:gridCol>
                <a:gridCol w="329184">
                  <a:extLst>
                    <a:ext uri="{9D8B030D-6E8A-4147-A177-3AD203B41FA5}">
                      <a16:colId xmlns:a16="http://schemas.microsoft.com/office/drawing/2014/main" val="1859417274"/>
                    </a:ext>
                  </a:extLst>
                </a:gridCol>
                <a:gridCol w="329184">
                  <a:extLst>
                    <a:ext uri="{9D8B030D-6E8A-4147-A177-3AD203B41FA5}">
                      <a16:colId xmlns:a16="http://schemas.microsoft.com/office/drawing/2014/main" val="4054482804"/>
                    </a:ext>
                  </a:extLst>
                </a:gridCol>
                <a:gridCol w="329184">
                  <a:extLst>
                    <a:ext uri="{9D8B030D-6E8A-4147-A177-3AD203B41FA5}">
                      <a16:colId xmlns:a16="http://schemas.microsoft.com/office/drawing/2014/main" val="773115813"/>
                    </a:ext>
                  </a:extLst>
                </a:gridCol>
                <a:gridCol w="329184">
                  <a:extLst>
                    <a:ext uri="{9D8B030D-6E8A-4147-A177-3AD203B41FA5}">
                      <a16:colId xmlns:a16="http://schemas.microsoft.com/office/drawing/2014/main" val="1542653134"/>
                    </a:ext>
                  </a:extLst>
                </a:gridCol>
                <a:gridCol w="329184">
                  <a:extLst>
                    <a:ext uri="{9D8B030D-6E8A-4147-A177-3AD203B41FA5}">
                      <a16:colId xmlns:a16="http://schemas.microsoft.com/office/drawing/2014/main" val="2958784931"/>
                    </a:ext>
                  </a:extLst>
                </a:gridCol>
                <a:gridCol w="329184">
                  <a:extLst>
                    <a:ext uri="{9D8B030D-6E8A-4147-A177-3AD203B41FA5}">
                      <a16:colId xmlns:a16="http://schemas.microsoft.com/office/drawing/2014/main" val="653157144"/>
                    </a:ext>
                  </a:extLst>
                </a:gridCol>
                <a:gridCol w="329184">
                  <a:extLst>
                    <a:ext uri="{9D8B030D-6E8A-4147-A177-3AD203B41FA5}">
                      <a16:colId xmlns:a16="http://schemas.microsoft.com/office/drawing/2014/main" val="2035743175"/>
                    </a:ext>
                  </a:extLst>
                </a:gridCol>
                <a:gridCol w="329184">
                  <a:extLst>
                    <a:ext uri="{9D8B030D-6E8A-4147-A177-3AD203B41FA5}">
                      <a16:colId xmlns:a16="http://schemas.microsoft.com/office/drawing/2014/main" val="1033383634"/>
                    </a:ext>
                  </a:extLst>
                </a:gridCol>
                <a:gridCol w="329184">
                  <a:extLst>
                    <a:ext uri="{9D8B030D-6E8A-4147-A177-3AD203B41FA5}">
                      <a16:colId xmlns:a16="http://schemas.microsoft.com/office/drawing/2014/main" val="988093282"/>
                    </a:ext>
                  </a:extLst>
                </a:gridCol>
                <a:gridCol w="329184">
                  <a:extLst>
                    <a:ext uri="{9D8B030D-6E8A-4147-A177-3AD203B41FA5}">
                      <a16:colId xmlns:a16="http://schemas.microsoft.com/office/drawing/2014/main" val="96170866"/>
                    </a:ext>
                  </a:extLst>
                </a:gridCol>
                <a:gridCol w="329184">
                  <a:extLst>
                    <a:ext uri="{9D8B030D-6E8A-4147-A177-3AD203B41FA5}">
                      <a16:colId xmlns:a16="http://schemas.microsoft.com/office/drawing/2014/main" val="3713642349"/>
                    </a:ext>
                  </a:extLst>
                </a:gridCol>
                <a:gridCol w="329184">
                  <a:extLst>
                    <a:ext uri="{9D8B030D-6E8A-4147-A177-3AD203B41FA5}">
                      <a16:colId xmlns:a16="http://schemas.microsoft.com/office/drawing/2014/main" val="788312087"/>
                    </a:ext>
                  </a:extLst>
                </a:gridCol>
                <a:gridCol w="329184">
                  <a:extLst>
                    <a:ext uri="{9D8B030D-6E8A-4147-A177-3AD203B41FA5}">
                      <a16:colId xmlns:a16="http://schemas.microsoft.com/office/drawing/2014/main" val="280907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275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05:00:20</a:t>
                      </a:r>
                      <a:r>
                        <a:rPr kumimoji="0" lang="en-US" sz="1000" b="0" i="0" u="none" strike="noStrike" kern="1200" cap="none" spc="0" normalizeH="0" baseline="0" noProof="0">
                          <a:ln>
                            <a:noFill/>
                          </a:ln>
                          <a:solidFill>
                            <a:prstClr val="black"/>
                          </a:solidFill>
                          <a:effectLst/>
                          <a:uLnTx/>
                          <a:uFillTx/>
                          <a:latin typeface="+mn-lt"/>
                          <a:ea typeface="+mn-ea"/>
                          <a:cs typeface="+mn-cs"/>
                        </a:rPr>
                        <a:t>
 The incident is more evidence of how trolls work to increase racial division in the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FNMwkchKRlnF6&amp;w=619&amp;h=619&amp;url=https%3A%2F%2Fcdn.cnn.com%2Fcnnnext%2Fdam%2Fassets%2F200102144504-20200102-fake-twitter-jewish-woman-super-tease.jpg&amp;cfs=1&amp;sx=22&amp;sy=0&amp;sw=619&amp;sh=619&amp;l&amp;_nc_hash=AQAdZacj7441bzq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12690970"/>
                  </a:ext>
                </a:extLst>
              </a:tr>
            </a:tbl>
          </a:graphicData>
        </a:graphic>
      </p:graphicFrame>
      <p:sp>
        <p:nvSpPr>
          <p:cNvPr id="4" name="Text Placeholder 3">
            <a:extLst>
              <a:ext uri="{FF2B5EF4-FFF2-40B4-BE49-F238E27FC236}">
                <a16:creationId xmlns:a16="http://schemas.microsoft.com/office/drawing/2014/main" id="{B49A71D7-2217-4DDB-96C0-BAFF621E882E}"/>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4053672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BB19A-F603-4701-81A8-A2B7CF135782}"/>
              </a:ext>
            </a:extLst>
          </p:cNvPr>
          <p:cNvSpPr>
            <a:spLocks noGrp="1"/>
          </p:cNvSpPr>
          <p:nvPr>
            <p:ph type="title"/>
          </p:nvPr>
        </p:nvSpPr>
        <p:spPr/>
        <p:txBody>
          <a:bodyPr/>
          <a:lstStyle/>
          <a:p>
            <a:r>
              <a:rPr lang="en-US"/>
              <a:t>Facebook Own Posts Table | fbData - 9 of 26</a:t>
            </a:r>
          </a:p>
        </p:txBody>
      </p:sp>
      <p:graphicFrame>
        <p:nvGraphicFramePr>
          <p:cNvPr id="5" name="Table Placeholder 4">
            <a:extLst>
              <a:ext uri="{FF2B5EF4-FFF2-40B4-BE49-F238E27FC236}">
                <a16:creationId xmlns:a16="http://schemas.microsoft.com/office/drawing/2014/main" id="{E3615442-9296-45B8-AB64-F6CA638918CD}"/>
              </a:ext>
            </a:extLst>
          </p:cNvPr>
          <p:cNvGraphicFramePr>
            <a:graphicFrameLocks noGrp="1"/>
          </p:cNvGraphicFramePr>
          <p:nvPr>
            <p:ph type="tbl" sz="quarter" idx="13"/>
            <p:extLst>
              <p:ext uri="{D42A27DB-BD31-4B8C-83A1-F6EECF244321}">
                <p14:modId xmlns:p14="http://schemas.microsoft.com/office/powerpoint/2010/main" val="151612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59829898"/>
                    </a:ext>
                  </a:extLst>
                </a:gridCol>
                <a:gridCol w="905256">
                  <a:extLst>
                    <a:ext uri="{9D8B030D-6E8A-4147-A177-3AD203B41FA5}">
                      <a16:colId xmlns:a16="http://schemas.microsoft.com/office/drawing/2014/main" val="3941624223"/>
                    </a:ext>
                  </a:extLst>
                </a:gridCol>
                <a:gridCol w="658368">
                  <a:extLst>
                    <a:ext uri="{9D8B030D-6E8A-4147-A177-3AD203B41FA5}">
                      <a16:colId xmlns:a16="http://schemas.microsoft.com/office/drawing/2014/main" val="2262732444"/>
                    </a:ext>
                  </a:extLst>
                </a:gridCol>
                <a:gridCol w="329184">
                  <a:extLst>
                    <a:ext uri="{9D8B030D-6E8A-4147-A177-3AD203B41FA5}">
                      <a16:colId xmlns:a16="http://schemas.microsoft.com/office/drawing/2014/main" val="1569349149"/>
                    </a:ext>
                  </a:extLst>
                </a:gridCol>
                <a:gridCol w="329184">
                  <a:extLst>
                    <a:ext uri="{9D8B030D-6E8A-4147-A177-3AD203B41FA5}">
                      <a16:colId xmlns:a16="http://schemas.microsoft.com/office/drawing/2014/main" val="622351163"/>
                    </a:ext>
                  </a:extLst>
                </a:gridCol>
                <a:gridCol w="329184">
                  <a:extLst>
                    <a:ext uri="{9D8B030D-6E8A-4147-A177-3AD203B41FA5}">
                      <a16:colId xmlns:a16="http://schemas.microsoft.com/office/drawing/2014/main" val="3941372460"/>
                    </a:ext>
                  </a:extLst>
                </a:gridCol>
                <a:gridCol w="329184">
                  <a:extLst>
                    <a:ext uri="{9D8B030D-6E8A-4147-A177-3AD203B41FA5}">
                      <a16:colId xmlns:a16="http://schemas.microsoft.com/office/drawing/2014/main" val="1142409086"/>
                    </a:ext>
                  </a:extLst>
                </a:gridCol>
                <a:gridCol w="329184">
                  <a:extLst>
                    <a:ext uri="{9D8B030D-6E8A-4147-A177-3AD203B41FA5}">
                      <a16:colId xmlns:a16="http://schemas.microsoft.com/office/drawing/2014/main" val="659839367"/>
                    </a:ext>
                  </a:extLst>
                </a:gridCol>
                <a:gridCol w="329184">
                  <a:extLst>
                    <a:ext uri="{9D8B030D-6E8A-4147-A177-3AD203B41FA5}">
                      <a16:colId xmlns:a16="http://schemas.microsoft.com/office/drawing/2014/main" val="936841717"/>
                    </a:ext>
                  </a:extLst>
                </a:gridCol>
                <a:gridCol w="329184">
                  <a:extLst>
                    <a:ext uri="{9D8B030D-6E8A-4147-A177-3AD203B41FA5}">
                      <a16:colId xmlns:a16="http://schemas.microsoft.com/office/drawing/2014/main" val="1040480883"/>
                    </a:ext>
                  </a:extLst>
                </a:gridCol>
                <a:gridCol w="329184">
                  <a:extLst>
                    <a:ext uri="{9D8B030D-6E8A-4147-A177-3AD203B41FA5}">
                      <a16:colId xmlns:a16="http://schemas.microsoft.com/office/drawing/2014/main" val="4146137028"/>
                    </a:ext>
                  </a:extLst>
                </a:gridCol>
                <a:gridCol w="329184">
                  <a:extLst>
                    <a:ext uri="{9D8B030D-6E8A-4147-A177-3AD203B41FA5}">
                      <a16:colId xmlns:a16="http://schemas.microsoft.com/office/drawing/2014/main" val="138652486"/>
                    </a:ext>
                  </a:extLst>
                </a:gridCol>
                <a:gridCol w="329184">
                  <a:extLst>
                    <a:ext uri="{9D8B030D-6E8A-4147-A177-3AD203B41FA5}">
                      <a16:colId xmlns:a16="http://schemas.microsoft.com/office/drawing/2014/main" val="2880284847"/>
                    </a:ext>
                  </a:extLst>
                </a:gridCol>
                <a:gridCol w="329184">
                  <a:extLst>
                    <a:ext uri="{9D8B030D-6E8A-4147-A177-3AD203B41FA5}">
                      <a16:colId xmlns:a16="http://schemas.microsoft.com/office/drawing/2014/main" val="827915159"/>
                    </a:ext>
                  </a:extLst>
                </a:gridCol>
                <a:gridCol w="329184">
                  <a:extLst>
                    <a:ext uri="{9D8B030D-6E8A-4147-A177-3AD203B41FA5}">
                      <a16:colId xmlns:a16="http://schemas.microsoft.com/office/drawing/2014/main" val="1450183144"/>
                    </a:ext>
                  </a:extLst>
                </a:gridCol>
                <a:gridCol w="329184">
                  <a:extLst>
                    <a:ext uri="{9D8B030D-6E8A-4147-A177-3AD203B41FA5}">
                      <a16:colId xmlns:a16="http://schemas.microsoft.com/office/drawing/2014/main" val="493906556"/>
                    </a:ext>
                  </a:extLst>
                </a:gridCol>
                <a:gridCol w="329184">
                  <a:extLst>
                    <a:ext uri="{9D8B030D-6E8A-4147-A177-3AD203B41FA5}">
                      <a16:colId xmlns:a16="http://schemas.microsoft.com/office/drawing/2014/main" val="1312835422"/>
                    </a:ext>
                  </a:extLst>
                </a:gridCol>
                <a:gridCol w="329184">
                  <a:extLst>
                    <a:ext uri="{9D8B030D-6E8A-4147-A177-3AD203B41FA5}">
                      <a16:colId xmlns:a16="http://schemas.microsoft.com/office/drawing/2014/main" val="666815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046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04:30:11</a:t>
                      </a:r>
                      <a:r>
                        <a:rPr kumimoji="0" lang="en-US" sz="1000" b="0" i="0" u="none" strike="noStrike" kern="1200" cap="none" spc="0" normalizeH="0" baseline="0" noProof="0">
                          <a:ln>
                            <a:noFill/>
                          </a:ln>
                          <a:solidFill>
                            <a:prstClr val="black"/>
                          </a:solidFill>
                          <a:effectLst/>
                          <a:uLnTx/>
                          <a:uFillTx/>
                          <a:latin typeface="+mn-lt"/>
                          <a:ea typeface="+mn-ea"/>
                          <a:cs typeface="+mn-cs"/>
                        </a:rPr>
                        <a:t>
 "We are very confident that the integrity of that embassy is strong and it is highly unlikely to be physically overrun by anyone, there is sufficient combat power there, air and ground, that anyone who attempts to overrun that will run into a buzz saw," the Chairman of the Joint Chiefs of Staff, Gen. Mark Milley, told reporters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https://external.xx.fbcdn.net/safe_image.php?d=AQBBwBTbac9kl6ic&amp;w=619&amp;h=619&amp;url=https%3A%2F%2Fcdn.cnn.com%2Fcnnnext%2Fdam%2Fassets%2F200101120403-04-baghdad-us-embassy-protest-0101-super-tease.jpg&amp;cfs=1&amp;_nc_hash=AQBuvGU6-bws17Yz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75302208"/>
                  </a:ext>
                </a:extLst>
              </a:tr>
            </a:tbl>
          </a:graphicData>
        </a:graphic>
      </p:graphicFrame>
      <p:sp>
        <p:nvSpPr>
          <p:cNvPr id="4" name="Text Placeholder 3">
            <a:extLst>
              <a:ext uri="{FF2B5EF4-FFF2-40B4-BE49-F238E27FC236}">
                <a16:creationId xmlns:a16="http://schemas.microsoft.com/office/drawing/2014/main" id="{5A5AAC86-C26C-454E-BAB7-BD495C063150}"/>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2953183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EE952-CB94-4B6E-A699-49CA64428E3F}"/>
              </a:ext>
            </a:extLst>
          </p:cNvPr>
          <p:cNvSpPr>
            <a:spLocks noGrp="1"/>
          </p:cNvSpPr>
          <p:nvPr>
            <p:ph type="title"/>
          </p:nvPr>
        </p:nvSpPr>
        <p:spPr/>
        <p:txBody>
          <a:bodyPr/>
          <a:lstStyle/>
          <a:p>
            <a:r>
              <a:rPr lang="en-US"/>
              <a:t>Facebook Own Posts Table | fbData - 10 of 26</a:t>
            </a:r>
          </a:p>
        </p:txBody>
      </p:sp>
      <p:graphicFrame>
        <p:nvGraphicFramePr>
          <p:cNvPr id="5" name="Table Placeholder 4">
            <a:extLst>
              <a:ext uri="{FF2B5EF4-FFF2-40B4-BE49-F238E27FC236}">
                <a16:creationId xmlns:a16="http://schemas.microsoft.com/office/drawing/2014/main" id="{03675515-6CA7-4A0D-A866-6CB9DD70C59A}"/>
              </a:ext>
            </a:extLst>
          </p:cNvPr>
          <p:cNvGraphicFramePr>
            <a:graphicFrameLocks noGrp="1"/>
          </p:cNvGraphicFramePr>
          <p:nvPr>
            <p:ph type="tbl" sz="quarter" idx="13"/>
            <p:extLst>
              <p:ext uri="{D42A27DB-BD31-4B8C-83A1-F6EECF244321}">
                <p14:modId xmlns:p14="http://schemas.microsoft.com/office/powerpoint/2010/main" val="1767641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90198252"/>
                    </a:ext>
                  </a:extLst>
                </a:gridCol>
                <a:gridCol w="905256">
                  <a:extLst>
                    <a:ext uri="{9D8B030D-6E8A-4147-A177-3AD203B41FA5}">
                      <a16:colId xmlns:a16="http://schemas.microsoft.com/office/drawing/2014/main" val="3325798123"/>
                    </a:ext>
                  </a:extLst>
                </a:gridCol>
                <a:gridCol w="658368">
                  <a:extLst>
                    <a:ext uri="{9D8B030D-6E8A-4147-A177-3AD203B41FA5}">
                      <a16:colId xmlns:a16="http://schemas.microsoft.com/office/drawing/2014/main" val="1998126447"/>
                    </a:ext>
                  </a:extLst>
                </a:gridCol>
                <a:gridCol w="329184">
                  <a:extLst>
                    <a:ext uri="{9D8B030D-6E8A-4147-A177-3AD203B41FA5}">
                      <a16:colId xmlns:a16="http://schemas.microsoft.com/office/drawing/2014/main" val="2939703314"/>
                    </a:ext>
                  </a:extLst>
                </a:gridCol>
                <a:gridCol w="329184">
                  <a:extLst>
                    <a:ext uri="{9D8B030D-6E8A-4147-A177-3AD203B41FA5}">
                      <a16:colId xmlns:a16="http://schemas.microsoft.com/office/drawing/2014/main" val="2470670792"/>
                    </a:ext>
                  </a:extLst>
                </a:gridCol>
                <a:gridCol w="329184">
                  <a:extLst>
                    <a:ext uri="{9D8B030D-6E8A-4147-A177-3AD203B41FA5}">
                      <a16:colId xmlns:a16="http://schemas.microsoft.com/office/drawing/2014/main" val="938325291"/>
                    </a:ext>
                  </a:extLst>
                </a:gridCol>
                <a:gridCol w="329184">
                  <a:extLst>
                    <a:ext uri="{9D8B030D-6E8A-4147-A177-3AD203B41FA5}">
                      <a16:colId xmlns:a16="http://schemas.microsoft.com/office/drawing/2014/main" val="2494281998"/>
                    </a:ext>
                  </a:extLst>
                </a:gridCol>
                <a:gridCol w="329184">
                  <a:extLst>
                    <a:ext uri="{9D8B030D-6E8A-4147-A177-3AD203B41FA5}">
                      <a16:colId xmlns:a16="http://schemas.microsoft.com/office/drawing/2014/main" val="681626132"/>
                    </a:ext>
                  </a:extLst>
                </a:gridCol>
                <a:gridCol w="329184">
                  <a:extLst>
                    <a:ext uri="{9D8B030D-6E8A-4147-A177-3AD203B41FA5}">
                      <a16:colId xmlns:a16="http://schemas.microsoft.com/office/drawing/2014/main" val="3561125008"/>
                    </a:ext>
                  </a:extLst>
                </a:gridCol>
                <a:gridCol w="329184">
                  <a:extLst>
                    <a:ext uri="{9D8B030D-6E8A-4147-A177-3AD203B41FA5}">
                      <a16:colId xmlns:a16="http://schemas.microsoft.com/office/drawing/2014/main" val="1562807148"/>
                    </a:ext>
                  </a:extLst>
                </a:gridCol>
                <a:gridCol w="329184">
                  <a:extLst>
                    <a:ext uri="{9D8B030D-6E8A-4147-A177-3AD203B41FA5}">
                      <a16:colId xmlns:a16="http://schemas.microsoft.com/office/drawing/2014/main" val="3304209048"/>
                    </a:ext>
                  </a:extLst>
                </a:gridCol>
                <a:gridCol w="329184">
                  <a:extLst>
                    <a:ext uri="{9D8B030D-6E8A-4147-A177-3AD203B41FA5}">
                      <a16:colId xmlns:a16="http://schemas.microsoft.com/office/drawing/2014/main" val="994254817"/>
                    </a:ext>
                  </a:extLst>
                </a:gridCol>
                <a:gridCol w="329184">
                  <a:extLst>
                    <a:ext uri="{9D8B030D-6E8A-4147-A177-3AD203B41FA5}">
                      <a16:colId xmlns:a16="http://schemas.microsoft.com/office/drawing/2014/main" val="2477086361"/>
                    </a:ext>
                  </a:extLst>
                </a:gridCol>
                <a:gridCol w="329184">
                  <a:extLst>
                    <a:ext uri="{9D8B030D-6E8A-4147-A177-3AD203B41FA5}">
                      <a16:colId xmlns:a16="http://schemas.microsoft.com/office/drawing/2014/main" val="175452487"/>
                    </a:ext>
                  </a:extLst>
                </a:gridCol>
                <a:gridCol w="329184">
                  <a:extLst>
                    <a:ext uri="{9D8B030D-6E8A-4147-A177-3AD203B41FA5}">
                      <a16:colId xmlns:a16="http://schemas.microsoft.com/office/drawing/2014/main" val="1782433859"/>
                    </a:ext>
                  </a:extLst>
                </a:gridCol>
                <a:gridCol w="329184">
                  <a:extLst>
                    <a:ext uri="{9D8B030D-6E8A-4147-A177-3AD203B41FA5}">
                      <a16:colId xmlns:a16="http://schemas.microsoft.com/office/drawing/2014/main" val="3285540608"/>
                    </a:ext>
                  </a:extLst>
                </a:gridCol>
                <a:gridCol w="329184">
                  <a:extLst>
                    <a:ext uri="{9D8B030D-6E8A-4147-A177-3AD203B41FA5}">
                      <a16:colId xmlns:a16="http://schemas.microsoft.com/office/drawing/2014/main" val="174728000"/>
                    </a:ext>
                  </a:extLst>
                </a:gridCol>
                <a:gridCol w="329184">
                  <a:extLst>
                    <a:ext uri="{9D8B030D-6E8A-4147-A177-3AD203B41FA5}">
                      <a16:colId xmlns:a16="http://schemas.microsoft.com/office/drawing/2014/main" val="1716422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722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04:14:10</a:t>
                      </a:r>
                      <a:r>
                        <a:rPr kumimoji="0" lang="en-US" sz="1000" b="0" i="0" u="none" strike="noStrike" kern="1200" cap="none" spc="0" normalizeH="0" baseline="0" noProof="0">
                          <a:ln>
                            <a:noFill/>
                          </a:ln>
                          <a:solidFill>
                            <a:prstClr val="black"/>
                          </a:solidFill>
                          <a:effectLst/>
                          <a:uLnTx/>
                          <a:uFillTx/>
                          <a:latin typeface="+mn-lt"/>
                          <a:ea typeface="+mn-ea"/>
                          <a:cs typeface="+mn-cs"/>
                        </a:rPr>
                        <a:t>
 A previously blacked-out White House email calls the hold on military aid to Ukraine a “clear direction” from President Donald J. Trump, a national security website reports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https://external.xx.fbcdn.net/safe_image.php?d=AQBUpyNcdrFR_q38&amp;w=619&amp;h=619&amp;url=https%3A%2F%2Fcdn.cnn.com%2Fcnnnext%2Fdam%2Fassets%2F170530091543-01-pentagon-aerial-file-super-tease.jpg&amp;cfs=1&amp;sx=481&amp;sy=0&amp;sw=619&amp;sh=619&amp;_nc_hash=AQDAvPXMoCd0KUO1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34681139"/>
                  </a:ext>
                </a:extLst>
              </a:tr>
            </a:tbl>
          </a:graphicData>
        </a:graphic>
      </p:graphicFrame>
      <p:sp>
        <p:nvSpPr>
          <p:cNvPr id="4" name="Text Placeholder 3">
            <a:extLst>
              <a:ext uri="{FF2B5EF4-FFF2-40B4-BE49-F238E27FC236}">
                <a16:creationId xmlns:a16="http://schemas.microsoft.com/office/drawing/2014/main" id="{E5A31941-F083-4CC4-B776-F5C97AE25B4B}"/>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3286302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C3810-A05F-431D-BDA9-8B78E612560C}"/>
              </a:ext>
            </a:extLst>
          </p:cNvPr>
          <p:cNvSpPr>
            <a:spLocks noGrp="1"/>
          </p:cNvSpPr>
          <p:nvPr>
            <p:ph type="title"/>
          </p:nvPr>
        </p:nvSpPr>
        <p:spPr/>
        <p:txBody>
          <a:bodyPr/>
          <a:lstStyle/>
          <a:p>
            <a:r>
              <a:rPr lang="en-US"/>
              <a:t>Facebook Own Posts Table | fbData - 11 of 26</a:t>
            </a:r>
          </a:p>
        </p:txBody>
      </p:sp>
      <p:graphicFrame>
        <p:nvGraphicFramePr>
          <p:cNvPr id="5" name="Table Placeholder 4">
            <a:extLst>
              <a:ext uri="{FF2B5EF4-FFF2-40B4-BE49-F238E27FC236}">
                <a16:creationId xmlns:a16="http://schemas.microsoft.com/office/drawing/2014/main" id="{F68ECA2F-B2B0-4EDA-B87E-7E2B456D8EB2}"/>
              </a:ext>
            </a:extLst>
          </p:cNvPr>
          <p:cNvGraphicFramePr>
            <a:graphicFrameLocks noGrp="1"/>
          </p:cNvGraphicFramePr>
          <p:nvPr>
            <p:ph type="tbl" sz="quarter" idx="13"/>
            <p:extLst>
              <p:ext uri="{D42A27DB-BD31-4B8C-83A1-F6EECF244321}">
                <p14:modId xmlns:p14="http://schemas.microsoft.com/office/powerpoint/2010/main" val="281483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79418121"/>
                    </a:ext>
                  </a:extLst>
                </a:gridCol>
                <a:gridCol w="905256">
                  <a:extLst>
                    <a:ext uri="{9D8B030D-6E8A-4147-A177-3AD203B41FA5}">
                      <a16:colId xmlns:a16="http://schemas.microsoft.com/office/drawing/2014/main" val="3883639240"/>
                    </a:ext>
                  </a:extLst>
                </a:gridCol>
                <a:gridCol w="658368">
                  <a:extLst>
                    <a:ext uri="{9D8B030D-6E8A-4147-A177-3AD203B41FA5}">
                      <a16:colId xmlns:a16="http://schemas.microsoft.com/office/drawing/2014/main" val="723497307"/>
                    </a:ext>
                  </a:extLst>
                </a:gridCol>
                <a:gridCol w="329184">
                  <a:extLst>
                    <a:ext uri="{9D8B030D-6E8A-4147-A177-3AD203B41FA5}">
                      <a16:colId xmlns:a16="http://schemas.microsoft.com/office/drawing/2014/main" val="2792701916"/>
                    </a:ext>
                  </a:extLst>
                </a:gridCol>
                <a:gridCol w="329184">
                  <a:extLst>
                    <a:ext uri="{9D8B030D-6E8A-4147-A177-3AD203B41FA5}">
                      <a16:colId xmlns:a16="http://schemas.microsoft.com/office/drawing/2014/main" val="1058260703"/>
                    </a:ext>
                  </a:extLst>
                </a:gridCol>
                <a:gridCol w="329184">
                  <a:extLst>
                    <a:ext uri="{9D8B030D-6E8A-4147-A177-3AD203B41FA5}">
                      <a16:colId xmlns:a16="http://schemas.microsoft.com/office/drawing/2014/main" val="734681475"/>
                    </a:ext>
                  </a:extLst>
                </a:gridCol>
                <a:gridCol w="329184">
                  <a:extLst>
                    <a:ext uri="{9D8B030D-6E8A-4147-A177-3AD203B41FA5}">
                      <a16:colId xmlns:a16="http://schemas.microsoft.com/office/drawing/2014/main" val="1696908670"/>
                    </a:ext>
                  </a:extLst>
                </a:gridCol>
                <a:gridCol w="329184">
                  <a:extLst>
                    <a:ext uri="{9D8B030D-6E8A-4147-A177-3AD203B41FA5}">
                      <a16:colId xmlns:a16="http://schemas.microsoft.com/office/drawing/2014/main" val="928988399"/>
                    </a:ext>
                  </a:extLst>
                </a:gridCol>
                <a:gridCol w="329184">
                  <a:extLst>
                    <a:ext uri="{9D8B030D-6E8A-4147-A177-3AD203B41FA5}">
                      <a16:colId xmlns:a16="http://schemas.microsoft.com/office/drawing/2014/main" val="1899502343"/>
                    </a:ext>
                  </a:extLst>
                </a:gridCol>
                <a:gridCol w="329184">
                  <a:extLst>
                    <a:ext uri="{9D8B030D-6E8A-4147-A177-3AD203B41FA5}">
                      <a16:colId xmlns:a16="http://schemas.microsoft.com/office/drawing/2014/main" val="1537926472"/>
                    </a:ext>
                  </a:extLst>
                </a:gridCol>
                <a:gridCol w="329184">
                  <a:extLst>
                    <a:ext uri="{9D8B030D-6E8A-4147-A177-3AD203B41FA5}">
                      <a16:colId xmlns:a16="http://schemas.microsoft.com/office/drawing/2014/main" val="4113532233"/>
                    </a:ext>
                  </a:extLst>
                </a:gridCol>
                <a:gridCol w="329184">
                  <a:extLst>
                    <a:ext uri="{9D8B030D-6E8A-4147-A177-3AD203B41FA5}">
                      <a16:colId xmlns:a16="http://schemas.microsoft.com/office/drawing/2014/main" val="4115686444"/>
                    </a:ext>
                  </a:extLst>
                </a:gridCol>
                <a:gridCol w="329184">
                  <a:extLst>
                    <a:ext uri="{9D8B030D-6E8A-4147-A177-3AD203B41FA5}">
                      <a16:colId xmlns:a16="http://schemas.microsoft.com/office/drawing/2014/main" val="2690273846"/>
                    </a:ext>
                  </a:extLst>
                </a:gridCol>
                <a:gridCol w="329184">
                  <a:extLst>
                    <a:ext uri="{9D8B030D-6E8A-4147-A177-3AD203B41FA5}">
                      <a16:colId xmlns:a16="http://schemas.microsoft.com/office/drawing/2014/main" val="3018633768"/>
                    </a:ext>
                  </a:extLst>
                </a:gridCol>
                <a:gridCol w="329184">
                  <a:extLst>
                    <a:ext uri="{9D8B030D-6E8A-4147-A177-3AD203B41FA5}">
                      <a16:colId xmlns:a16="http://schemas.microsoft.com/office/drawing/2014/main" val="892054744"/>
                    </a:ext>
                  </a:extLst>
                </a:gridCol>
                <a:gridCol w="329184">
                  <a:extLst>
                    <a:ext uri="{9D8B030D-6E8A-4147-A177-3AD203B41FA5}">
                      <a16:colId xmlns:a16="http://schemas.microsoft.com/office/drawing/2014/main" val="509120303"/>
                    </a:ext>
                  </a:extLst>
                </a:gridCol>
                <a:gridCol w="329184">
                  <a:extLst>
                    <a:ext uri="{9D8B030D-6E8A-4147-A177-3AD203B41FA5}">
                      <a16:colId xmlns:a16="http://schemas.microsoft.com/office/drawing/2014/main" val="2326843825"/>
                    </a:ext>
                  </a:extLst>
                </a:gridCol>
                <a:gridCol w="329184">
                  <a:extLst>
                    <a:ext uri="{9D8B030D-6E8A-4147-A177-3AD203B41FA5}">
                      <a16:colId xmlns:a16="http://schemas.microsoft.com/office/drawing/2014/main" val="2064956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797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04:04:07</a:t>
                      </a:r>
                      <a:r>
                        <a:rPr kumimoji="0" lang="en-US" sz="1000" b="0" i="0" u="none" strike="noStrike" kern="1200" cap="none" spc="0" normalizeH="0" baseline="0" noProof="0">
                          <a:ln>
                            <a:noFill/>
                          </a:ln>
                          <a:solidFill>
                            <a:prstClr val="black"/>
                          </a:solidFill>
                          <a:effectLst/>
                          <a:uLnTx/>
                          <a:uFillTx/>
                          <a:latin typeface="+mn-lt"/>
                          <a:ea typeface="+mn-ea"/>
                          <a:cs typeface="+mn-cs"/>
                        </a:rPr>
                        <a:t>
 An Uber driver says she is one step closer to achieving her dream of becoming a lawyer thanks to a random passenger who paid off her college debt when he heard her life's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6A6TxFXlt97d9&amp;w=619&amp;h=619&amp;url=https%3A%2F%2Fcdn.cnn.com%2Fcnnnext%2Fdam%2Fassets%2F200102095056-uber-driver-latonya-young-super-tease.jpg&amp;cfs=1&amp;sx=305&amp;sy=0&amp;sw=619&amp;sh=619&amp;_nc_hash=AQAIo8eTGwbiJm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5261857"/>
                  </a:ext>
                </a:extLst>
              </a:tr>
            </a:tbl>
          </a:graphicData>
        </a:graphic>
      </p:graphicFrame>
      <p:sp>
        <p:nvSpPr>
          <p:cNvPr id="4" name="Text Placeholder 3">
            <a:extLst>
              <a:ext uri="{FF2B5EF4-FFF2-40B4-BE49-F238E27FC236}">
                <a16:creationId xmlns:a16="http://schemas.microsoft.com/office/drawing/2014/main" id="{BC17DC8F-0964-4898-A32C-629BBBC40AB0}"/>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2042195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066C-6FBE-4873-B83E-EE8CEB4EEE0D}"/>
              </a:ext>
            </a:extLst>
          </p:cNvPr>
          <p:cNvSpPr>
            <a:spLocks noGrp="1"/>
          </p:cNvSpPr>
          <p:nvPr>
            <p:ph type="title"/>
          </p:nvPr>
        </p:nvSpPr>
        <p:spPr/>
        <p:txBody>
          <a:bodyPr/>
          <a:lstStyle/>
          <a:p>
            <a:r>
              <a:rPr lang="en-US"/>
              <a:t>Facebook Own Posts Table | fbData - 12 of 26</a:t>
            </a:r>
          </a:p>
        </p:txBody>
      </p:sp>
      <p:graphicFrame>
        <p:nvGraphicFramePr>
          <p:cNvPr id="5" name="Table Placeholder 4">
            <a:extLst>
              <a:ext uri="{FF2B5EF4-FFF2-40B4-BE49-F238E27FC236}">
                <a16:creationId xmlns:a16="http://schemas.microsoft.com/office/drawing/2014/main" id="{37726C49-9DE5-43F3-B69D-4A18560EDA6B}"/>
              </a:ext>
            </a:extLst>
          </p:cNvPr>
          <p:cNvGraphicFramePr>
            <a:graphicFrameLocks noGrp="1"/>
          </p:cNvGraphicFramePr>
          <p:nvPr>
            <p:ph type="tbl" sz="quarter" idx="13"/>
            <p:extLst>
              <p:ext uri="{D42A27DB-BD31-4B8C-83A1-F6EECF244321}">
                <p14:modId xmlns:p14="http://schemas.microsoft.com/office/powerpoint/2010/main" val="305872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69063975"/>
                    </a:ext>
                  </a:extLst>
                </a:gridCol>
                <a:gridCol w="905256">
                  <a:extLst>
                    <a:ext uri="{9D8B030D-6E8A-4147-A177-3AD203B41FA5}">
                      <a16:colId xmlns:a16="http://schemas.microsoft.com/office/drawing/2014/main" val="2106742748"/>
                    </a:ext>
                  </a:extLst>
                </a:gridCol>
                <a:gridCol w="658368">
                  <a:extLst>
                    <a:ext uri="{9D8B030D-6E8A-4147-A177-3AD203B41FA5}">
                      <a16:colId xmlns:a16="http://schemas.microsoft.com/office/drawing/2014/main" val="554156231"/>
                    </a:ext>
                  </a:extLst>
                </a:gridCol>
                <a:gridCol w="329184">
                  <a:extLst>
                    <a:ext uri="{9D8B030D-6E8A-4147-A177-3AD203B41FA5}">
                      <a16:colId xmlns:a16="http://schemas.microsoft.com/office/drawing/2014/main" val="4291189302"/>
                    </a:ext>
                  </a:extLst>
                </a:gridCol>
                <a:gridCol w="329184">
                  <a:extLst>
                    <a:ext uri="{9D8B030D-6E8A-4147-A177-3AD203B41FA5}">
                      <a16:colId xmlns:a16="http://schemas.microsoft.com/office/drawing/2014/main" val="150682701"/>
                    </a:ext>
                  </a:extLst>
                </a:gridCol>
                <a:gridCol w="329184">
                  <a:extLst>
                    <a:ext uri="{9D8B030D-6E8A-4147-A177-3AD203B41FA5}">
                      <a16:colId xmlns:a16="http://schemas.microsoft.com/office/drawing/2014/main" val="2867853890"/>
                    </a:ext>
                  </a:extLst>
                </a:gridCol>
                <a:gridCol w="329184">
                  <a:extLst>
                    <a:ext uri="{9D8B030D-6E8A-4147-A177-3AD203B41FA5}">
                      <a16:colId xmlns:a16="http://schemas.microsoft.com/office/drawing/2014/main" val="1665030820"/>
                    </a:ext>
                  </a:extLst>
                </a:gridCol>
                <a:gridCol w="329184">
                  <a:extLst>
                    <a:ext uri="{9D8B030D-6E8A-4147-A177-3AD203B41FA5}">
                      <a16:colId xmlns:a16="http://schemas.microsoft.com/office/drawing/2014/main" val="3480024732"/>
                    </a:ext>
                  </a:extLst>
                </a:gridCol>
                <a:gridCol w="329184">
                  <a:extLst>
                    <a:ext uri="{9D8B030D-6E8A-4147-A177-3AD203B41FA5}">
                      <a16:colId xmlns:a16="http://schemas.microsoft.com/office/drawing/2014/main" val="1396335772"/>
                    </a:ext>
                  </a:extLst>
                </a:gridCol>
                <a:gridCol w="329184">
                  <a:extLst>
                    <a:ext uri="{9D8B030D-6E8A-4147-A177-3AD203B41FA5}">
                      <a16:colId xmlns:a16="http://schemas.microsoft.com/office/drawing/2014/main" val="825106645"/>
                    </a:ext>
                  </a:extLst>
                </a:gridCol>
                <a:gridCol w="329184">
                  <a:extLst>
                    <a:ext uri="{9D8B030D-6E8A-4147-A177-3AD203B41FA5}">
                      <a16:colId xmlns:a16="http://schemas.microsoft.com/office/drawing/2014/main" val="1841089295"/>
                    </a:ext>
                  </a:extLst>
                </a:gridCol>
                <a:gridCol w="329184">
                  <a:extLst>
                    <a:ext uri="{9D8B030D-6E8A-4147-A177-3AD203B41FA5}">
                      <a16:colId xmlns:a16="http://schemas.microsoft.com/office/drawing/2014/main" val="3135039227"/>
                    </a:ext>
                  </a:extLst>
                </a:gridCol>
                <a:gridCol w="329184">
                  <a:extLst>
                    <a:ext uri="{9D8B030D-6E8A-4147-A177-3AD203B41FA5}">
                      <a16:colId xmlns:a16="http://schemas.microsoft.com/office/drawing/2014/main" val="206999340"/>
                    </a:ext>
                  </a:extLst>
                </a:gridCol>
                <a:gridCol w="329184">
                  <a:extLst>
                    <a:ext uri="{9D8B030D-6E8A-4147-A177-3AD203B41FA5}">
                      <a16:colId xmlns:a16="http://schemas.microsoft.com/office/drawing/2014/main" val="1169424306"/>
                    </a:ext>
                  </a:extLst>
                </a:gridCol>
                <a:gridCol w="329184">
                  <a:extLst>
                    <a:ext uri="{9D8B030D-6E8A-4147-A177-3AD203B41FA5}">
                      <a16:colId xmlns:a16="http://schemas.microsoft.com/office/drawing/2014/main" val="1188333396"/>
                    </a:ext>
                  </a:extLst>
                </a:gridCol>
                <a:gridCol w="329184">
                  <a:extLst>
                    <a:ext uri="{9D8B030D-6E8A-4147-A177-3AD203B41FA5}">
                      <a16:colId xmlns:a16="http://schemas.microsoft.com/office/drawing/2014/main" val="1232556319"/>
                    </a:ext>
                  </a:extLst>
                </a:gridCol>
                <a:gridCol w="329184">
                  <a:extLst>
                    <a:ext uri="{9D8B030D-6E8A-4147-A177-3AD203B41FA5}">
                      <a16:colId xmlns:a16="http://schemas.microsoft.com/office/drawing/2014/main" val="3919758051"/>
                    </a:ext>
                  </a:extLst>
                </a:gridCol>
                <a:gridCol w="329184">
                  <a:extLst>
                    <a:ext uri="{9D8B030D-6E8A-4147-A177-3AD203B41FA5}">
                      <a16:colId xmlns:a16="http://schemas.microsoft.com/office/drawing/2014/main" val="3692375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140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03:33:19</a:t>
                      </a:r>
                      <a:r>
                        <a:rPr kumimoji="0" lang="en-US" sz="1000" b="0" i="0" u="none" strike="noStrike" kern="1200" cap="none" spc="0" normalizeH="0" baseline="0" noProof="0">
                          <a:ln>
                            <a:noFill/>
                          </a:ln>
                          <a:solidFill>
                            <a:prstClr val="black"/>
                          </a:solidFill>
                          <a:effectLst/>
                          <a:uLnTx/>
                          <a:uFillTx/>
                          <a:latin typeface="+mn-lt"/>
                          <a:ea typeface="+mn-ea"/>
                          <a:cs typeface="+mn-cs"/>
                        </a:rPr>
                        <a:t>
 Abstaining from food for 16 to 18 hours a day could be key to treating a variety of health conditions — even if you've got to train yourself to push past the hunger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https://external.xx.fbcdn.net/safe_image.php?d=AQDqC4OZozoWF7nP&amp;w=619&amp;h=619&amp;url=https%3A%2F%2Fcdn.cnn.com%2Fcnnnext%2Fdam%2Fassets%2F130128121730-dinner-plate-knife-fork-super-tease.jpg&amp;cfs=1&amp;_nc_hash=AQDWYex9M16Q0fck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41778925"/>
                  </a:ext>
                </a:extLst>
              </a:tr>
            </a:tbl>
          </a:graphicData>
        </a:graphic>
      </p:graphicFrame>
      <p:sp>
        <p:nvSpPr>
          <p:cNvPr id="4" name="Text Placeholder 3">
            <a:extLst>
              <a:ext uri="{FF2B5EF4-FFF2-40B4-BE49-F238E27FC236}">
                <a16:creationId xmlns:a16="http://schemas.microsoft.com/office/drawing/2014/main" id="{98D4C66D-CE8C-4A36-82F9-D446540FD460}"/>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2829624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5021E-23A9-44BA-9B60-50BA740D6F33}"/>
              </a:ext>
            </a:extLst>
          </p:cNvPr>
          <p:cNvSpPr>
            <a:spLocks noGrp="1"/>
          </p:cNvSpPr>
          <p:nvPr>
            <p:ph type="title"/>
          </p:nvPr>
        </p:nvSpPr>
        <p:spPr/>
        <p:txBody>
          <a:bodyPr/>
          <a:lstStyle/>
          <a:p>
            <a:r>
              <a:rPr lang="en-US"/>
              <a:t>Facebook Own Posts Table | fbData - 13 of 26</a:t>
            </a:r>
          </a:p>
        </p:txBody>
      </p:sp>
      <p:graphicFrame>
        <p:nvGraphicFramePr>
          <p:cNvPr id="5" name="Table Placeholder 4">
            <a:extLst>
              <a:ext uri="{FF2B5EF4-FFF2-40B4-BE49-F238E27FC236}">
                <a16:creationId xmlns:a16="http://schemas.microsoft.com/office/drawing/2014/main" id="{590F7C10-72B5-4EDA-A07A-2989E91ED55F}"/>
              </a:ext>
            </a:extLst>
          </p:cNvPr>
          <p:cNvGraphicFramePr>
            <a:graphicFrameLocks noGrp="1"/>
          </p:cNvGraphicFramePr>
          <p:nvPr>
            <p:ph type="tbl" sz="quarter" idx="13"/>
            <p:extLst>
              <p:ext uri="{D42A27DB-BD31-4B8C-83A1-F6EECF244321}">
                <p14:modId xmlns:p14="http://schemas.microsoft.com/office/powerpoint/2010/main" val="4211238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78380468"/>
                    </a:ext>
                  </a:extLst>
                </a:gridCol>
                <a:gridCol w="905256">
                  <a:extLst>
                    <a:ext uri="{9D8B030D-6E8A-4147-A177-3AD203B41FA5}">
                      <a16:colId xmlns:a16="http://schemas.microsoft.com/office/drawing/2014/main" val="907926188"/>
                    </a:ext>
                  </a:extLst>
                </a:gridCol>
                <a:gridCol w="658368">
                  <a:extLst>
                    <a:ext uri="{9D8B030D-6E8A-4147-A177-3AD203B41FA5}">
                      <a16:colId xmlns:a16="http://schemas.microsoft.com/office/drawing/2014/main" val="1049239837"/>
                    </a:ext>
                  </a:extLst>
                </a:gridCol>
                <a:gridCol w="329184">
                  <a:extLst>
                    <a:ext uri="{9D8B030D-6E8A-4147-A177-3AD203B41FA5}">
                      <a16:colId xmlns:a16="http://schemas.microsoft.com/office/drawing/2014/main" val="4035528879"/>
                    </a:ext>
                  </a:extLst>
                </a:gridCol>
                <a:gridCol w="329184">
                  <a:extLst>
                    <a:ext uri="{9D8B030D-6E8A-4147-A177-3AD203B41FA5}">
                      <a16:colId xmlns:a16="http://schemas.microsoft.com/office/drawing/2014/main" val="2015584659"/>
                    </a:ext>
                  </a:extLst>
                </a:gridCol>
                <a:gridCol w="329184">
                  <a:extLst>
                    <a:ext uri="{9D8B030D-6E8A-4147-A177-3AD203B41FA5}">
                      <a16:colId xmlns:a16="http://schemas.microsoft.com/office/drawing/2014/main" val="992130342"/>
                    </a:ext>
                  </a:extLst>
                </a:gridCol>
                <a:gridCol w="329184">
                  <a:extLst>
                    <a:ext uri="{9D8B030D-6E8A-4147-A177-3AD203B41FA5}">
                      <a16:colId xmlns:a16="http://schemas.microsoft.com/office/drawing/2014/main" val="566289016"/>
                    </a:ext>
                  </a:extLst>
                </a:gridCol>
                <a:gridCol w="329184">
                  <a:extLst>
                    <a:ext uri="{9D8B030D-6E8A-4147-A177-3AD203B41FA5}">
                      <a16:colId xmlns:a16="http://schemas.microsoft.com/office/drawing/2014/main" val="2487898272"/>
                    </a:ext>
                  </a:extLst>
                </a:gridCol>
                <a:gridCol w="329184">
                  <a:extLst>
                    <a:ext uri="{9D8B030D-6E8A-4147-A177-3AD203B41FA5}">
                      <a16:colId xmlns:a16="http://schemas.microsoft.com/office/drawing/2014/main" val="1111554897"/>
                    </a:ext>
                  </a:extLst>
                </a:gridCol>
                <a:gridCol w="329184">
                  <a:extLst>
                    <a:ext uri="{9D8B030D-6E8A-4147-A177-3AD203B41FA5}">
                      <a16:colId xmlns:a16="http://schemas.microsoft.com/office/drawing/2014/main" val="3514550874"/>
                    </a:ext>
                  </a:extLst>
                </a:gridCol>
                <a:gridCol w="329184">
                  <a:extLst>
                    <a:ext uri="{9D8B030D-6E8A-4147-A177-3AD203B41FA5}">
                      <a16:colId xmlns:a16="http://schemas.microsoft.com/office/drawing/2014/main" val="2834199617"/>
                    </a:ext>
                  </a:extLst>
                </a:gridCol>
                <a:gridCol w="329184">
                  <a:extLst>
                    <a:ext uri="{9D8B030D-6E8A-4147-A177-3AD203B41FA5}">
                      <a16:colId xmlns:a16="http://schemas.microsoft.com/office/drawing/2014/main" val="629727459"/>
                    </a:ext>
                  </a:extLst>
                </a:gridCol>
                <a:gridCol w="329184">
                  <a:extLst>
                    <a:ext uri="{9D8B030D-6E8A-4147-A177-3AD203B41FA5}">
                      <a16:colId xmlns:a16="http://schemas.microsoft.com/office/drawing/2014/main" val="1876493067"/>
                    </a:ext>
                  </a:extLst>
                </a:gridCol>
                <a:gridCol w="329184">
                  <a:extLst>
                    <a:ext uri="{9D8B030D-6E8A-4147-A177-3AD203B41FA5}">
                      <a16:colId xmlns:a16="http://schemas.microsoft.com/office/drawing/2014/main" val="2981251407"/>
                    </a:ext>
                  </a:extLst>
                </a:gridCol>
                <a:gridCol w="329184">
                  <a:extLst>
                    <a:ext uri="{9D8B030D-6E8A-4147-A177-3AD203B41FA5}">
                      <a16:colId xmlns:a16="http://schemas.microsoft.com/office/drawing/2014/main" val="1692517164"/>
                    </a:ext>
                  </a:extLst>
                </a:gridCol>
                <a:gridCol w="329184">
                  <a:extLst>
                    <a:ext uri="{9D8B030D-6E8A-4147-A177-3AD203B41FA5}">
                      <a16:colId xmlns:a16="http://schemas.microsoft.com/office/drawing/2014/main" val="739489632"/>
                    </a:ext>
                  </a:extLst>
                </a:gridCol>
                <a:gridCol w="329184">
                  <a:extLst>
                    <a:ext uri="{9D8B030D-6E8A-4147-A177-3AD203B41FA5}">
                      <a16:colId xmlns:a16="http://schemas.microsoft.com/office/drawing/2014/main" val="1193306135"/>
                    </a:ext>
                  </a:extLst>
                </a:gridCol>
                <a:gridCol w="329184">
                  <a:extLst>
                    <a:ext uri="{9D8B030D-6E8A-4147-A177-3AD203B41FA5}">
                      <a16:colId xmlns:a16="http://schemas.microsoft.com/office/drawing/2014/main" val="2736466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03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03:00:27</a:t>
                      </a:r>
                      <a:r>
                        <a:rPr kumimoji="0" lang="en-US" sz="1000" b="0" i="0" u="none" strike="noStrike" kern="1200" cap="none" spc="0" normalizeH="0" baseline="0" noProof="0">
                          <a:ln>
                            <a:noFill/>
                          </a:ln>
                          <a:solidFill>
                            <a:prstClr val="black"/>
                          </a:solidFill>
                          <a:effectLst/>
                          <a:uLnTx/>
                          <a:uFillTx/>
                          <a:latin typeface="+mn-lt"/>
                          <a:ea typeface="+mn-ea"/>
                          <a:cs typeface="+mn-cs"/>
                        </a:rPr>
                        <a:t>
 "Please consider the ramifications of impaired driving, especially as we prepare to close out 2019 and welcome in a new decade," he wrote on December 20th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https://external.xx.fbcdn.net/safe_image.php?d=AQAx0Ysk3Bo7_NnT&amp;w=619&amp;h=619&amp;url=https%3A%2F%2Fcdn.cnn.com%2Fcnnnext%2Fdam%2Fassets%2F200102112716-brian-kolb-mugshot-super-tease.jpg&amp;cfs=1&amp;sx=231&amp;sy=0&amp;sw=619&amp;sh=619&amp;_nc_hash=AQAn0prhhb2Dt7Bh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95033051"/>
                  </a:ext>
                </a:extLst>
              </a:tr>
            </a:tbl>
          </a:graphicData>
        </a:graphic>
      </p:graphicFrame>
      <p:sp>
        <p:nvSpPr>
          <p:cNvPr id="4" name="Text Placeholder 3">
            <a:extLst>
              <a:ext uri="{FF2B5EF4-FFF2-40B4-BE49-F238E27FC236}">
                <a16:creationId xmlns:a16="http://schemas.microsoft.com/office/drawing/2014/main" id="{CFE41290-DCA7-4419-99A5-5B438DE92770}"/>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1455089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6BD7-7FEC-41AA-AE5F-5C9117ECEEE7}"/>
              </a:ext>
            </a:extLst>
          </p:cNvPr>
          <p:cNvSpPr>
            <a:spLocks noGrp="1"/>
          </p:cNvSpPr>
          <p:nvPr>
            <p:ph type="title"/>
          </p:nvPr>
        </p:nvSpPr>
        <p:spPr/>
        <p:txBody>
          <a:bodyPr/>
          <a:lstStyle/>
          <a:p>
            <a:r>
              <a:rPr lang="en-US"/>
              <a:t>Facebook Own Posts Table | fbData - 14 of 26</a:t>
            </a:r>
          </a:p>
        </p:txBody>
      </p:sp>
      <p:graphicFrame>
        <p:nvGraphicFramePr>
          <p:cNvPr id="5" name="Table Placeholder 4">
            <a:extLst>
              <a:ext uri="{FF2B5EF4-FFF2-40B4-BE49-F238E27FC236}">
                <a16:creationId xmlns:a16="http://schemas.microsoft.com/office/drawing/2014/main" id="{B96CF46A-0A37-486F-990C-63B67636BE02}"/>
              </a:ext>
            </a:extLst>
          </p:cNvPr>
          <p:cNvGraphicFramePr>
            <a:graphicFrameLocks noGrp="1"/>
          </p:cNvGraphicFramePr>
          <p:nvPr>
            <p:ph type="tbl" sz="quarter" idx="13"/>
            <p:extLst>
              <p:ext uri="{D42A27DB-BD31-4B8C-83A1-F6EECF244321}">
                <p14:modId xmlns:p14="http://schemas.microsoft.com/office/powerpoint/2010/main" val="596377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44446915"/>
                    </a:ext>
                  </a:extLst>
                </a:gridCol>
                <a:gridCol w="905256">
                  <a:extLst>
                    <a:ext uri="{9D8B030D-6E8A-4147-A177-3AD203B41FA5}">
                      <a16:colId xmlns:a16="http://schemas.microsoft.com/office/drawing/2014/main" val="4002902121"/>
                    </a:ext>
                  </a:extLst>
                </a:gridCol>
                <a:gridCol w="658368">
                  <a:extLst>
                    <a:ext uri="{9D8B030D-6E8A-4147-A177-3AD203B41FA5}">
                      <a16:colId xmlns:a16="http://schemas.microsoft.com/office/drawing/2014/main" val="783244425"/>
                    </a:ext>
                  </a:extLst>
                </a:gridCol>
                <a:gridCol w="329184">
                  <a:extLst>
                    <a:ext uri="{9D8B030D-6E8A-4147-A177-3AD203B41FA5}">
                      <a16:colId xmlns:a16="http://schemas.microsoft.com/office/drawing/2014/main" val="1926262053"/>
                    </a:ext>
                  </a:extLst>
                </a:gridCol>
                <a:gridCol w="329184">
                  <a:extLst>
                    <a:ext uri="{9D8B030D-6E8A-4147-A177-3AD203B41FA5}">
                      <a16:colId xmlns:a16="http://schemas.microsoft.com/office/drawing/2014/main" val="1556944385"/>
                    </a:ext>
                  </a:extLst>
                </a:gridCol>
                <a:gridCol w="329184">
                  <a:extLst>
                    <a:ext uri="{9D8B030D-6E8A-4147-A177-3AD203B41FA5}">
                      <a16:colId xmlns:a16="http://schemas.microsoft.com/office/drawing/2014/main" val="323748663"/>
                    </a:ext>
                  </a:extLst>
                </a:gridCol>
                <a:gridCol w="329184">
                  <a:extLst>
                    <a:ext uri="{9D8B030D-6E8A-4147-A177-3AD203B41FA5}">
                      <a16:colId xmlns:a16="http://schemas.microsoft.com/office/drawing/2014/main" val="1069495181"/>
                    </a:ext>
                  </a:extLst>
                </a:gridCol>
                <a:gridCol w="329184">
                  <a:extLst>
                    <a:ext uri="{9D8B030D-6E8A-4147-A177-3AD203B41FA5}">
                      <a16:colId xmlns:a16="http://schemas.microsoft.com/office/drawing/2014/main" val="2704263033"/>
                    </a:ext>
                  </a:extLst>
                </a:gridCol>
                <a:gridCol w="329184">
                  <a:extLst>
                    <a:ext uri="{9D8B030D-6E8A-4147-A177-3AD203B41FA5}">
                      <a16:colId xmlns:a16="http://schemas.microsoft.com/office/drawing/2014/main" val="140999392"/>
                    </a:ext>
                  </a:extLst>
                </a:gridCol>
                <a:gridCol w="329184">
                  <a:extLst>
                    <a:ext uri="{9D8B030D-6E8A-4147-A177-3AD203B41FA5}">
                      <a16:colId xmlns:a16="http://schemas.microsoft.com/office/drawing/2014/main" val="3301166444"/>
                    </a:ext>
                  </a:extLst>
                </a:gridCol>
                <a:gridCol w="329184">
                  <a:extLst>
                    <a:ext uri="{9D8B030D-6E8A-4147-A177-3AD203B41FA5}">
                      <a16:colId xmlns:a16="http://schemas.microsoft.com/office/drawing/2014/main" val="1566227397"/>
                    </a:ext>
                  </a:extLst>
                </a:gridCol>
                <a:gridCol w="329184">
                  <a:extLst>
                    <a:ext uri="{9D8B030D-6E8A-4147-A177-3AD203B41FA5}">
                      <a16:colId xmlns:a16="http://schemas.microsoft.com/office/drawing/2014/main" val="2831370453"/>
                    </a:ext>
                  </a:extLst>
                </a:gridCol>
                <a:gridCol w="329184">
                  <a:extLst>
                    <a:ext uri="{9D8B030D-6E8A-4147-A177-3AD203B41FA5}">
                      <a16:colId xmlns:a16="http://schemas.microsoft.com/office/drawing/2014/main" val="2622102978"/>
                    </a:ext>
                  </a:extLst>
                </a:gridCol>
                <a:gridCol w="329184">
                  <a:extLst>
                    <a:ext uri="{9D8B030D-6E8A-4147-A177-3AD203B41FA5}">
                      <a16:colId xmlns:a16="http://schemas.microsoft.com/office/drawing/2014/main" val="1563012835"/>
                    </a:ext>
                  </a:extLst>
                </a:gridCol>
                <a:gridCol w="329184">
                  <a:extLst>
                    <a:ext uri="{9D8B030D-6E8A-4147-A177-3AD203B41FA5}">
                      <a16:colId xmlns:a16="http://schemas.microsoft.com/office/drawing/2014/main" val="2098800129"/>
                    </a:ext>
                  </a:extLst>
                </a:gridCol>
                <a:gridCol w="329184">
                  <a:extLst>
                    <a:ext uri="{9D8B030D-6E8A-4147-A177-3AD203B41FA5}">
                      <a16:colId xmlns:a16="http://schemas.microsoft.com/office/drawing/2014/main" val="1461535773"/>
                    </a:ext>
                  </a:extLst>
                </a:gridCol>
                <a:gridCol w="329184">
                  <a:extLst>
                    <a:ext uri="{9D8B030D-6E8A-4147-A177-3AD203B41FA5}">
                      <a16:colId xmlns:a16="http://schemas.microsoft.com/office/drawing/2014/main" val="2195260309"/>
                    </a:ext>
                  </a:extLst>
                </a:gridCol>
                <a:gridCol w="329184">
                  <a:extLst>
                    <a:ext uri="{9D8B030D-6E8A-4147-A177-3AD203B41FA5}">
                      <a16:colId xmlns:a16="http://schemas.microsoft.com/office/drawing/2014/main" val="210952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460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02:45:20</a:t>
                      </a:r>
                      <a:r>
                        <a:rPr kumimoji="0" lang="en-US" sz="1000" b="0" i="0" u="none" strike="noStrike" kern="1200" cap="none" spc="0" normalizeH="0" baseline="0" noProof="0">
                          <a:ln>
                            <a:noFill/>
                          </a:ln>
                          <a:solidFill>
                            <a:prstClr val="black"/>
                          </a:solidFill>
                          <a:effectLst/>
                          <a:uLnTx/>
                          <a:uFillTx/>
                          <a:latin typeface="+mn-lt"/>
                          <a:ea typeface="+mn-ea"/>
                          <a:cs typeface="+mn-cs"/>
                        </a:rPr>
                        <a:t>
 “We will not change a damn thing,” Bernie Sanders' campaign manager Faiz Shakir says about their fundraising strategy. 
“…If you have Pete Buttigieg, Joe Biden telling you that they need to kowtow at the altar of the rich to fundraise for the general election, they are wrong.” https://cnn.it/37rT3Po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https://scontent.xx.fbcdn.net/v/t15.5256-10/s720x720/70938021_796460487537380_3813911300782686208_n.jpg?_nc_cat=1&amp;_nc_ohc=3XbA0fWGw1oAQkuznNemS5aXDHYFBE6NiZtyd5fAu2L8hZ4EhN9LWbuHQ&amp;_nc_ht=scontent.xx&amp;oh=53f4550483fba683095d6cb5273171cf&amp;oe=5EB40972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04124209"/>
                  </a:ext>
                </a:extLst>
              </a:tr>
            </a:tbl>
          </a:graphicData>
        </a:graphic>
      </p:graphicFrame>
      <p:sp>
        <p:nvSpPr>
          <p:cNvPr id="4" name="Text Placeholder 3">
            <a:extLst>
              <a:ext uri="{FF2B5EF4-FFF2-40B4-BE49-F238E27FC236}">
                <a16:creationId xmlns:a16="http://schemas.microsoft.com/office/drawing/2014/main" id="{922BB048-9137-434B-A0FA-FF3D8897E346}"/>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4098295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F88A2-CBC9-47A9-8C3B-1F13E9D967EF}"/>
              </a:ext>
            </a:extLst>
          </p:cNvPr>
          <p:cNvSpPr>
            <a:spLocks noGrp="1"/>
          </p:cNvSpPr>
          <p:nvPr>
            <p:ph type="title"/>
          </p:nvPr>
        </p:nvSpPr>
        <p:spPr/>
        <p:txBody>
          <a:bodyPr/>
          <a:lstStyle/>
          <a:p>
            <a:r>
              <a:rPr lang="en-US"/>
              <a:t>Facebook Own Posts Table | fbData - 15 of 26</a:t>
            </a:r>
          </a:p>
        </p:txBody>
      </p:sp>
      <p:graphicFrame>
        <p:nvGraphicFramePr>
          <p:cNvPr id="5" name="Table Placeholder 4">
            <a:extLst>
              <a:ext uri="{FF2B5EF4-FFF2-40B4-BE49-F238E27FC236}">
                <a16:creationId xmlns:a16="http://schemas.microsoft.com/office/drawing/2014/main" id="{BB6AFE22-63FD-4229-AF38-266ADA30405F}"/>
              </a:ext>
            </a:extLst>
          </p:cNvPr>
          <p:cNvGraphicFramePr>
            <a:graphicFrameLocks noGrp="1"/>
          </p:cNvGraphicFramePr>
          <p:nvPr>
            <p:ph type="tbl" sz="quarter" idx="13"/>
            <p:extLst>
              <p:ext uri="{D42A27DB-BD31-4B8C-83A1-F6EECF244321}">
                <p14:modId xmlns:p14="http://schemas.microsoft.com/office/powerpoint/2010/main" val="329088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4884903"/>
                    </a:ext>
                  </a:extLst>
                </a:gridCol>
                <a:gridCol w="905256">
                  <a:extLst>
                    <a:ext uri="{9D8B030D-6E8A-4147-A177-3AD203B41FA5}">
                      <a16:colId xmlns:a16="http://schemas.microsoft.com/office/drawing/2014/main" val="3201347719"/>
                    </a:ext>
                  </a:extLst>
                </a:gridCol>
                <a:gridCol w="658368">
                  <a:extLst>
                    <a:ext uri="{9D8B030D-6E8A-4147-A177-3AD203B41FA5}">
                      <a16:colId xmlns:a16="http://schemas.microsoft.com/office/drawing/2014/main" val="3811110744"/>
                    </a:ext>
                  </a:extLst>
                </a:gridCol>
                <a:gridCol w="329184">
                  <a:extLst>
                    <a:ext uri="{9D8B030D-6E8A-4147-A177-3AD203B41FA5}">
                      <a16:colId xmlns:a16="http://schemas.microsoft.com/office/drawing/2014/main" val="3840389416"/>
                    </a:ext>
                  </a:extLst>
                </a:gridCol>
                <a:gridCol w="329184">
                  <a:extLst>
                    <a:ext uri="{9D8B030D-6E8A-4147-A177-3AD203B41FA5}">
                      <a16:colId xmlns:a16="http://schemas.microsoft.com/office/drawing/2014/main" val="306425562"/>
                    </a:ext>
                  </a:extLst>
                </a:gridCol>
                <a:gridCol w="329184">
                  <a:extLst>
                    <a:ext uri="{9D8B030D-6E8A-4147-A177-3AD203B41FA5}">
                      <a16:colId xmlns:a16="http://schemas.microsoft.com/office/drawing/2014/main" val="1547226386"/>
                    </a:ext>
                  </a:extLst>
                </a:gridCol>
                <a:gridCol w="329184">
                  <a:extLst>
                    <a:ext uri="{9D8B030D-6E8A-4147-A177-3AD203B41FA5}">
                      <a16:colId xmlns:a16="http://schemas.microsoft.com/office/drawing/2014/main" val="2347861153"/>
                    </a:ext>
                  </a:extLst>
                </a:gridCol>
                <a:gridCol w="329184">
                  <a:extLst>
                    <a:ext uri="{9D8B030D-6E8A-4147-A177-3AD203B41FA5}">
                      <a16:colId xmlns:a16="http://schemas.microsoft.com/office/drawing/2014/main" val="101997885"/>
                    </a:ext>
                  </a:extLst>
                </a:gridCol>
                <a:gridCol w="329184">
                  <a:extLst>
                    <a:ext uri="{9D8B030D-6E8A-4147-A177-3AD203B41FA5}">
                      <a16:colId xmlns:a16="http://schemas.microsoft.com/office/drawing/2014/main" val="2039171502"/>
                    </a:ext>
                  </a:extLst>
                </a:gridCol>
                <a:gridCol w="329184">
                  <a:extLst>
                    <a:ext uri="{9D8B030D-6E8A-4147-A177-3AD203B41FA5}">
                      <a16:colId xmlns:a16="http://schemas.microsoft.com/office/drawing/2014/main" val="1965891674"/>
                    </a:ext>
                  </a:extLst>
                </a:gridCol>
                <a:gridCol w="329184">
                  <a:extLst>
                    <a:ext uri="{9D8B030D-6E8A-4147-A177-3AD203B41FA5}">
                      <a16:colId xmlns:a16="http://schemas.microsoft.com/office/drawing/2014/main" val="2353195637"/>
                    </a:ext>
                  </a:extLst>
                </a:gridCol>
                <a:gridCol w="329184">
                  <a:extLst>
                    <a:ext uri="{9D8B030D-6E8A-4147-A177-3AD203B41FA5}">
                      <a16:colId xmlns:a16="http://schemas.microsoft.com/office/drawing/2014/main" val="2255562070"/>
                    </a:ext>
                  </a:extLst>
                </a:gridCol>
                <a:gridCol w="329184">
                  <a:extLst>
                    <a:ext uri="{9D8B030D-6E8A-4147-A177-3AD203B41FA5}">
                      <a16:colId xmlns:a16="http://schemas.microsoft.com/office/drawing/2014/main" val="3354559821"/>
                    </a:ext>
                  </a:extLst>
                </a:gridCol>
                <a:gridCol w="329184">
                  <a:extLst>
                    <a:ext uri="{9D8B030D-6E8A-4147-A177-3AD203B41FA5}">
                      <a16:colId xmlns:a16="http://schemas.microsoft.com/office/drawing/2014/main" val="3162292642"/>
                    </a:ext>
                  </a:extLst>
                </a:gridCol>
                <a:gridCol w="329184">
                  <a:extLst>
                    <a:ext uri="{9D8B030D-6E8A-4147-A177-3AD203B41FA5}">
                      <a16:colId xmlns:a16="http://schemas.microsoft.com/office/drawing/2014/main" val="2649078394"/>
                    </a:ext>
                  </a:extLst>
                </a:gridCol>
                <a:gridCol w="329184">
                  <a:extLst>
                    <a:ext uri="{9D8B030D-6E8A-4147-A177-3AD203B41FA5}">
                      <a16:colId xmlns:a16="http://schemas.microsoft.com/office/drawing/2014/main" val="688329661"/>
                    </a:ext>
                  </a:extLst>
                </a:gridCol>
                <a:gridCol w="329184">
                  <a:extLst>
                    <a:ext uri="{9D8B030D-6E8A-4147-A177-3AD203B41FA5}">
                      <a16:colId xmlns:a16="http://schemas.microsoft.com/office/drawing/2014/main" val="2114849029"/>
                    </a:ext>
                  </a:extLst>
                </a:gridCol>
                <a:gridCol w="329184">
                  <a:extLst>
                    <a:ext uri="{9D8B030D-6E8A-4147-A177-3AD203B41FA5}">
                      <a16:colId xmlns:a16="http://schemas.microsoft.com/office/drawing/2014/main" val="262885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301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02:35:12</a:t>
                      </a:r>
                      <a:r>
                        <a:rPr kumimoji="0" lang="en-US" sz="1000" b="0" i="0" u="none" strike="noStrike" kern="1200" cap="none" spc="0" normalizeH="0" baseline="0" noProof="0">
                          <a:ln>
                            <a:noFill/>
                          </a:ln>
                          <a:solidFill>
                            <a:prstClr val="black"/>
                          </a:solidFill>
                          <a:effectLst/>
                          <a:uLnTx/>
                          <a:uFillTx/>
                          <a:latin typeface="+mn-lt"/>
                          <a:ea typeface="+mn-ea"/>
                          <a:cs typeface="+mn-cs"/>
                        </a:rPr>
                        <a:t>
 The 19-month-old was dressed in a firefighter outfit with a pacifier in his mouth as the medal was pinned to his chest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https://external.xx.fbcdn.net/safe_image.php?d=AQDBDvLkPrMfMCFp&amp;w=619&amp;h=619&amp;url=https%3A%2F%2Fcdn.cnn.com%2Fcnnnext%2Fdam%2Fassets%2F200102135026-aus-funeral-fire-1-super-tease.jpg&amp;cfs=1&amp;sx=316&amp;sy=0&amp;sw=619&amp;sh=619&amp;_nc_hash=AQDMGSRgwhsNtnLS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6370406"/>
                  </a:ext>
                </a:extLst>
              </a:tr>
            </a:tbl>
          </a:graphicData>
        </a:graphic>
      </p:graphicFrame>
      <p:sp>
        <p:nvSpPr>
          <p:cNvPr id="4" name="Text Placeholder 3">
            <a:extLst>
              <a:ext uri="{FF2B5EF4-FFF2-40B4-BE49-F238E27FC236}">
                <a16:creationId xmlns:a16="http://schemas.microsoft.com/office/drawing/2014/main" id="{55AF79E5-6946-420C-9F2E-5825E9FF6E75}"/>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1226479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8FDF6-55C0-4D49-9146-484E9A8B34C1}"/>
              </a:ext>
            </a:extLst>
          </p:cNvPr>
          <p:cNvSpPr>
            <a:spLocks noGrp="1"/>
          </p:cNvSpPr>
          <p:nvPr>
            <p:ph type="title"/>
          </p:nvPr>
        </p:nvSpPr>
        <p:spPr/>
        <p:txBody>
          <a:bodyPr/>
          <a:lstStyle/>
          <a:p>
            <a:r>
              <a:rPr lang="en-US"/>
              <a:t>Facebook Own Posts Table | fbData - 16 of 26</a:t>
            </a:r>
          </a:p>
        </p:txBody>
      </p:sp>
      <p:graphicFrame>
        <p:nvGraphicFramePr>
          <p:cNvPr id="5" name="Table Placeholder 4">
            <a:extLst>
              <a:ext uri="{FF2B5EF4-FFF2-40B4-BE49-F238E27FC236}">
                <a16:creationId xmlns:a16="http://schemas.microsoft.com/office/drawing/2014/main" id="{42773E89-3B44-42B3-8F0C-78E2A41A9E25}"/>
              </a:ext>
            </a:extLst>
          </p:cNvPr>
          <p:cNvGraphicFramePr>
            <a:graphicFrameLocks noGrp="1"/>
          </p:cNvGraphicFramePr>
          <p:nvPr>
            <p:ph type="tbl" sz="quarter" idx="13"/>
            <p:extLst>
              <p:ext uri="{D42A27DB-BD31-4B8C-83A1-F6EECF244321}">
                <p14:modId xmlns:p14="http://schemas.microsoft.com/office/powerpoint/2010/main" val="1720109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47902514"/>
                    </a:ext>
                  </a:extLst>
                </a:gridCol>
                <a:gridCol w="905256">
                  <a:extLst>
                    <a:ext uri="{9D8B030D-6E8A-4147-A177-3AD203B41FA5}">
                      <a16:colId xmlns:a16="http://schemas.microsoft.com/office/drawing/2014/main" val="2436079089"/>
                    </a:ext>
                  </a:extLst>
                </a:gridCol>
                <a:gridCol w="658368">
                  <a:extLst>
                    <a:ext uri="{9D8B030D-6E8A-4147-A177-3AD203B41FA5}">
                      <a16:colId xmlns:a16="http://schemas.microsoft.com/office/drawing/2014/main" val="1969527467"/>
                    </a:ext>
                  </a:extLst>
                </a:gridCol>
                <a:gridCol w="329184">
                  <a:extLst>
                    <a:ext uri="{9D8B030D-6E8A-4147-A177-3AD203B41FA5}">
                      <a16:colId xmlns:a16="http://schemas.microsoft.com/office/drawing/2014/main" val="937425695"/>
                    </a:ext>
                  </a:extLst>
                </a:gridCol>
                <a:gridCol w="329184">
                  <a:extLst>
                    <a:ext uri="{9D8B030D-6E8A-4147-A177-3AD203B41FA5}">
                      <a16:colId xmlns:a16="http://schemas.microsoft.com/office/drawing/2014/main" val="3175705933"/>
                    </a:ext>
                  </a:extLst>
                </a:gridCol>
                <a:gridCol w="329184">
                  <a:extLst>
                    <a:ext uri="{9D8B030D-6E8A-4147-A177-3AD203B41FA5}">
                      <a16:colId xmlns:a16="http://schemas.microsoft.com/office/drawing/2014/main" val="2538828728"/>
                    </a:ext>
                  </a:extLst>
                </a:gridCol>
                <a:gridCol w="329184">
                  <a:extLst>
                    <a:ext uri="{9D8B030D-6E8A-4147-A177-3AD203B41FA5}">
                      <a16:colId xmlns:a16="http://schemas.microsoft.com/office/drawing/2014/main" val="3293723807"/>
                    </a:ext>
                  </a:extLst>
                </a:gridCol>
                <a:gridCol w="329184">
                  <a:extLst>
                    <a:ext uri="{9D8B030D-6E8A-4147-A177-3AD203B41FA5}">
                      <a16:colId xmlns:a16="http://schemas.microsoft.com/office/drawing/2014/main" val="3878327365"/>
                    </a:ext>
                  </a:extLst>
                </a:gridCol>
                <a:gridCol w="329184">
                  <a:extLst>
                    <a:ext uri="{9D8B030D-6E8A-4147-A177-3AD203B41FA5}">
                      <a16:colId xmlns:a16="http://schemas.microsoft.com/office/drawing/2014/main" val="2189189308"/>
                    </a:ext>
                  </a:extLst>
                </a:gridCol>
                <a:gridCol w="329184">
                  <a:extLst>
                    <a:ext uri="{9D8B030D-6E8A-4147-A177-3AD203B41FA5}">
                      <a16:colId xmlns:a16="http://schemas.microsoft.com/office/drawing/2014/main" val="4126351999"/>
                    </a:ext>
                  </a:extLst>
                </a:gridCol>
                <a:gridCol w="329184">
                  <a:extLst>
                    <a:ext uri="{9D8B030D-6E8A-4147-A177-3AD203B41FA5}">
                      <a16:colId xmlns:a16="http://schemas.microsoft.com/office/drawing/2014/main" val="2965747291"/>
                    </a:ext>
                  </a:extLst>
                </a:gridCol>
                <a:gridCol w="329184">
                  <a:extLst>
                    <a:ext uri="{9D8B030D-6E8A-4147-A177-3AD203B41FA5}">
                      <a16:colId xmlns:a16="http://schemas.microsoft.com/office/drawing/2014/main" val="2368681833"/>
                    </a:ext>
                  </a:extLst>
                </a:gridCol>
                <a:gridCol w="329184">
                  <a:extLst>
                    <a:ext uri="{9D8B030D-6E8A-4147-A177-3AD203B41FA5}">
                      <a16:colId xmlns:a16="http://schemas.microsoft.com/office/drawing/2014/main" val="4223148760"/>
                    </a:ext>
                  </a:extLst>
                </a:gridCol>
                <a:gridCol w="329184">
                  <a:extLst>
                    <a:ext uri="{9D8B030D-6E8A-4147-A177-3AD203B41FA5}">
                      <a16:colId xmlns:a16="http://schemas.microsoft.com/office/drawing/2014/main" val="719294822"/>
                    </a:ext>
                  </a:extLst>
                </a:gridCol>
                <a:gridCol w="329184">
                  <a:extLst>
                    <a:ext uri="{9D8B030D-6E8A-4147-A177-3AD203B41FA5}">
                      <a16:colId xmlns:a16="http://schemas.microsoft.com/office/drawing/2014/main" val="3142234745"/>
                    </a:ext>
                  </a:extLst>
                </a:gridCol>
                <a:gridCol w="329184">
                  <a:extLst>
                    <a:ext uri="{9D8B030D-6E8A-4147-A177-3AD203B41FA5}">
                      <a16:colId xmlns:a16="http://schemas.microsoft.com/office/drawing/2014/main" val="1076929593"/>
                    </a:ext>
                  </a:extLst>
                </a:gridCol>
                <a:gridCol w="329184">
                  <a:extLst>
                    <a:ext uri="{9D8B030D-6E8A-4147-A177-3AD203B41FA5}">
                      <a16:colId xmlns:a16="http://schemas.microsoft.com/office/drawing/2014/main" val="455116760"/>
                    </a:ext>
                  </a:extLst>
                </a:gridCol>
                <a:gridCol w="329184">
                  <a:extLst>
                    <a:ext uri="{9D8B030D-6E8A-4147-A177-3AD203B41FA5}">
                      <a16:colId xmlns:a16="http://schemas.microsoft.com/office/drawing/2014/main" val="776229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56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02:01:11</a:t>
                      </a:r>
                      <a:r>
                        <a:rPr kumimoji="0" lang="en-US" sz="1000" b="0" i="0" u="none" strike="noStrike" kern="1200" cap="none" spc="0" normalizeH="0" baseline="0" noProof="0">
                          <a:ln>
                            <a:noFill/>
                          </a:ln>
                          <a:solidFill>
                            <a:prstClr val="black"/>
                          </a:solidFill>
                          <a:effectLst/>
                          <a:uLnTx/>
                          <a:uFillTx/>
                          <a:latin typeface="+mn-lt"/>
                          <a:ea typeface="+mn-ea"/>
                          <a:cs typeface="+mn-cs"/>
                        </a:rPr>
                        <a:t>
 As a growing number of states legalize cannabis, health officials are increasingly sounding the alarm for technology that can quickly determine when drivers are stoned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https://external.xx.fbcdn.net/safe_image.php?d=AQA9BWw5bGopYIJC&amp;w=619&amp;h=619&amp;url=https%3A%2F%2Fcdn.cnn.com%2Fcnnnext%2Fdam%2Fassets%2F191224130745-cannabis-joint---stock-super-tease.jpg&amp;cfs=1&amp;_nc_hash=AQAbr0FYLRp_Bbt0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428409"/>
                  </a:ext>
                </a:extLst>
              </a:tr>
            </a:tbl>
          </a:graphicData>
        </a:graphic>
      </p:graphicFrame>
      <p:sp>
        <p:nvSpPr>
          <p:cNvPr id="4" name="Text Placeholder 3">
            <a:extLst>
              <a:ext uri="{FF2B5EF4-FFF2-40B4-BE49-F238E27FC236}">
                <a16:creationId xmlns:a16="http://schemas.microsoft.com/office/drawing/2014/main" id="{4136E367-92B9-48EA-8E1C-6B845A862CC6}"/>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1612441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6FF2B-558E-42BF-BBE9-1A02A5E9604D}"/>
              </a:ext>
            </a:extLst>
          </p:cNvPr>
          <p:cNvSpPr>
            <a:spLocks noGrp="1"/>
          </p:cNvSpPr>
          <p:nvPr>
            <p:ph type="title"/>
          </p:nvPr>
        </p:nvSpPr>
        <p:spPr/>
        <p:txBody>
          <a:bodyPr/>
          <a:lstStyle/>
          <a:p>
            <a:r>
              <a:rPr lang="en-US"/>
              <a:t>Facebook Own Posts Table | fbData - 17 of 26</a:t>
            </a:r>
          </a:p>
        </p:txBody>
      </p:sp>
      <p:graphicFrame>
        <p:nvGraphicFramePr>
          <p:cNvPr id="5" name="Table Placeholder 4">
            <a:extLst>
              <a:ext uri="{FF2B5EF4-FFF2-40B4-BE49-F238E27FC236}">
                <a16:creationId xmlns:a16="http://schemas.microsoft.com/office/drawing/2014/main" id="{9D7EE3DF-F1CA-4C04-A63B-4DF4ACE66C84}"/>
              </a:ext>
            </a:extLst>
          </p:cNvPr>
          <p:cNvGraphicFramePr>
            <a:graphicFrameLocks noGrp="1"/>
          </p:cNvGraphicFramePr>
          <p:nvPr>
            <p:ph type="tbl" sz="quarter" idx="13"/>
            <p:extLst>
              <p:ext uri="{D42A27DB-BD31-4B8C-83A1-F6EECF244321}">
                <p14:modId xmlns:p14="http://schemas.microsoft.com/office/powerpoint/2010/main" val="1846396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88924294"/>
                    </a:ext>
                  </a:extLst>
                </a:gridCol>
                <a:gridCol w="905256">
                  <a:extLst>
                    <a:ext uri="{9D8B030D-6E8A-4147-A177-3AD203B41FA5}">
                      <a16:colId xmlns:a16="http://schemas.microsoft.com/office/drawing/2014/main" val="2919594831"/>
                    </a:ext>
                  </a:extLst>
                </a:gridCol>
                <a:gridCol w="658368">
                  <a:extLst>
                    <a:ext uri="{9D8B030D-6E8A-4147-A177-3AD203B41FA5}">
                      <a16:colId xmlns:a16="http://schemas.microsoft.com/office/drawing/2014/main" val="1976411548"/>
                    </a:ext>
                  </a:extLst>
                </a:gridCol>
                <a:gridCol w="329184">
                  <a:extLst>
                    <a:ext uri="{9D8B030D-6E8A-4147-A177-3AD203B41FA5}">
                      <a16:colId xmlns:a16="http://schemas.microsoft.com/office/drawing/2014/main" val="33796107"/>
                    </a:ext>
                  </a:extLst>
                </a:gridCol>
                <a:gridCol w="329184">
                  <a:extLst>
                    <a:ext uri="{9D8B030D-6E8A-4147-A177-3AD203B41FA5}">
                      <a16:colId xmlns:a16="http://schemas.microsoft.com/office/drawing/2014/main" val="1658506857"/>
                    </a:ext>
                  </a:extLst>
                </a:gridCol>
                <a:gridCol w="329184">
                  <a:extLst>
                    <a:ext uri="{9D8B030D-6E8A-4147-A177-3AD203B41FA5}">
                      <a16:colId xmlns:a16="http://schemas.microsoft.com/office/drawing/2014/main" val="997982913"/>
                    </a:ext>
                  </a:extLst>
                </a:gridCol>
                <a:gridCol w="329184">
                  <a:extLst>
                    <a:ext uri="{9D8B030D-6E8A-4147-A177-3AD203B41FA5}">
                      <a16:colId xmlns:a16="http://schemas.microsoft.com/office/drawing/2014/main" val="2614562926"/>
                    </a:ext>
                  </a:extLst>
                </a:gridCol>
                <a:gridCol w="329184">
                  <a:extLst>
                    <a:ext uri="{9D8B030D-6E8A-4147-A177-3AD203B41FA5}">
                      <a16:colId xmlns:a16="http://schemas.microsoft.com/office/drawing/2014/main" val="2421967876"/>
                    </a:ext>
                  </a:extLst>
                </a:gridCol>
                <a:gridCol w="329184">
                  <a:extLst>
                    <a:ext uri="{9D8B030D-6E8A-4147-A177-3AD203B41FA5}">
                      <a16:colId xmlns:a16="http://schemas.microsoft.com/office/drawing/2014/main" val="1536186215"/>
                    </a:ext>
                  </a:extLst>
                </a:gridCol>
                <a:gridCol w="329184">
                  <a:extLst>
                    <a:ext uri="{9D8B030D-6E8A-4147-A177-3AD203B41FA5}">
                      <a16:colId xmlns:a16="http://schemas.microsoft.com/office/drawing/2014/main" val="2011105342"/>
                    </a:ext>
                  </a:extLst>
                </a:gridCol>
                <a:gridCol w="329184">
                  <a:extLst>
                    <a:ext uri="{9D8B030D-6E8A-4147-A177-3AD203B41FA5}">
                      <a16:colId xmlns:a16="http://schemas.microsoft.com/office/drawing/2014/main" val="873403769"/>
                    </a:ext>
                  </a:extLst>
                </a:gridCol>
                <a:gridCol w="329184">
                  <a:extLst>
                    <a:ext uri="{9D8B030D-6E8A-4147-A177-3AD203B41FA5}">
                      <a16:colId xmlns:a16="http://schemas.microsoft.com/office/drawing/2014/main" val="3290402536"/>
                    </a:ext>
                  </a:extLst>
                </a:gridCol>
                <a:gridCol w="329184">
                  <a:extLst>
                    <a:ext uri="{9D8B030D-6E8A-4147-A177-3AD203B41FA5}">
                      <a16:colId xmlns:a16="http://schemas.microsoft.com/office/drawing/2014/main" val="3979795487"/>
                    </a:ext>
                  </a:extLst>
                </a:gridCol>
                <a:gridCol w="329184">
                  <a:extLst>
                    <a:ext uri="{9D8B030D-6E8A-4147-A177-3AD203B41FA5}">
                      <a16:colId xmlns:a16="http://schemas.microsoft.com/office/drawing/2014/main" val="2601672259"/>
                    </a:ext>
                  </a:extLst>
                </a:gridCol>
                <a:gridCol w="329184">
                  <a:extLst>
                    <a:ext uri="{9D8B030D-6E8A-4147-A177-3AD203B41FA5}">
                      <a16:colId xmlns:a16="http://schemas.microsoft.com/office/drawing/2014/main" val="3871094920"/>
                    </a:ext>
                  </a:extLst>
                </a:gridCol>
                <a:gridCol w="329184">
                  <a:extLst>
                    <a:ext uri="{9D8B030D-6E8A-4147-A177-3AD203B41FA5}">
                      <a16:colId xmlns:a16="http://schemas.microsoft.com/office/drawing/2014/main" val="1792763273"/>
                    </a:ext>
                  </a:extLst>
                </a:gridCol>
                <a:gridCol w="329184">
                  <a:extLst>
                    <a:ext uri="{9D8B030D-6E8A-4147-A177-3AD203B41FA5}">
                      <a16:colId xmlns:a16="http://schemas.microsoft.com/office/drawing/2014/main" val="1319967098"/>
                    </a:ext>
                  </a:extLst>
                </a:gridCol>
                <a:gridCol w="329184">
                  <a:extLst>
                    <a:ext uri="{9D8B030D-6E8A-4147-A177-3AD203B41FA5}">
                      <a16:colId xmlns:a16="http://schemas.microsoft.com/office/drawing/2014/main" val="3025821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274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01:30:00</a:t>
                      </a:r>
                      <a:r>
                        <a:rPr kumimoji="0" lang="en-US" sz="1000" b="0" i="0" u="none" strike="noStrike" kern="1200" cap="none" spc="0" normalizeH="0" baseline="0" noProof="0">
                          <a:ln>
                            <a:noFill/>
                          </a:ln>
                          <a:solidFill>
                            <a:prstClr val="black"/>
                          </a:solidFill>
                          <a:effectLst/>
                          <a:uLnTx/>
                          <a:uFillTx/>
                          <a:latin typeface="+mn-lt"/>
                          <a:ea typeface="+mn-ea"/>
                          <a:cs typeface="+mn-cs"/>
                        </a:rPr>
                        <a:t>
 “You won’t be getting any votes down here buddy. You’re an idiot.” 
Australians living in this bushfire danger zone aren’t afraid of letting Prime Minister Scott Morrison know what they think of him. He’s come under increasing pressure for his administration’s handling of the country’s deadly bushfires. https://cnn.it/2ZLpG87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https://scontent.xx.fbcdn.net/v/t15.5256-10/p720x720/74532082_2395268780572796_4040236865893171200_n.jpg?_nc_cat=1&amp;_nc_ohc=YuTxrnfQjLoAQl69sFnDyehN7HCUJcH2UGhZgINFi-QyGua3Jk_WOFJvg&amp;_nc_ht=scontent.xx&amp;oh=060b6d5c92934948c22d9132f809f88a&amp;oe=5E9E04A5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12442894"/>
                  </a:ext>
                </a:extLst>
              </a:tr>
            </a:tbl>
          </a:graphicData>
        </a:graphic>
      </p:graphicFrame>
      <p:sp>
        <p:nvSpPr>
          <p:cNvPr id="4" name="Text Placeholder 3">
            <a:extLst>
              <a:ext uri="{FF2B5EF4-FFF2-40B4-BE49-F238E27FC236}">
                <a16:creationId xmlns:a16="http://schemas.microsoft.com/office/drawing/2014/main" id="{8F7EA811-0C93-498C-82F3-5505B256E6BC}"/>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1915751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001B9-9ABD-4CE4-95DC-4260B6AC08EF}"/>
              </a:ext>
            </a:extLst>
          </p:cNvPr>
          <p:cNvSpPr>
            <a:spLocks noGrp="1"/>
          </p:cNvSpPr>
          <p:nvPr>
            <p:ph type="title"/>
          </p:nvPr>
        </p:nvSpPr>
        <p:spPr/>
        <p:txBody>
          <a:bodyPr/>
          <a:lstStyle/>
          <a:p>
            <a:r>
              <a:rPr lang="en-US"/>
              <a:t>Facebook Own Posts Table | fbData - 18 of 26</a:t>
            </a:r>
          </a:p>
        </p:txBody>
      </p:sp>
      <p:graphicFrame>
        <p:nvGraphicFramePr>
          <p:cNvPr id="5" name="Table Placeholder 4">
            <a:extLst>
              <a:ext uri="{FF2B5EF4-FFF2-40B4-BE49-F238E27FC236}">
                <a16:creationId xmlns:a16="http://schemas.microsoft.com/office/drawing/2014/main" id="{3EE46BBA-BDD7-4FF1-A8FA-497632790F7F}"/>
              </a:ext>
            </a:extLst>
          </p:cNvPr>
          <p:cNvGraphicFramePr>
            <a:graphicFrameLocks noGrp="1"/>
          </p:cNvGraphicFramePr>
          <p:nvPr>
            <p:ph type="tbl" sz="quarter" idx="13"/>
            <p:extLst>
              <p:ext uri="{D42A27DB-BD31-4B8C-83A1-F6EECF244321}">
                <p14:modId xmlns:p14="http://schemas.microsoft.com/office/powerpoint/2010/main" val="3436301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98023375"/>
                    </a:ext>
                  </a:extLst>
                </a:gridCol>
                <a:gridCol w="905256">
                  <a:extLst>
                    <a:ext uri="{9D8B030D-6E8A-4147-A177-3AD203B41FA5}">
                      <a16:colId xmlns:a16="http://schemas.microsoft.com/office/drawing/2014/main" val="3452803223"/>
                    </a:ext>
                  </a:extLst>
                </a:gridCol>
                <a:gridCol w="658368">
                  <a:extLst>
                    <a:ext uri="{9D8B030D-6E8A-4147-A177-3AD203B41FA5}">
                      <a16:colId xmlns:a16="http://schemas.microsoft.com/office/drawing/2014/main" val="4101010606"/>
                    </a:ext>
                  </a:extLst>
                </a:gridCol>
                <a:gridCol w="329184">
                  <a:extLst>
                    <a:ext uri="{9D8B030D-6E8A-4147-A177-3AD203B41FA5}">
                      <a16:colId xmlns:a16="http://schemas.microsoft.com/office/drawing/2014/main" val="2617499366"/>
                    </a:ext>
                  </a:extLst>
                </a:gridCol>
                <a:gridCol w="329184">
                  <a:extLst>
                    <a:ext uri="{9D8B030D-6E8A-4147-A177-3AD203B41FA5}">
                      <a16:colId xmlns:a16="http://schemas.microsoft.com/office/drawing/2014/main" val="2096723735"/>
                    </a:ext>
                  </a:extLst>
                </a:gridCol>
                <a:gridCol w="329184">
                  <a:extLst>
                    <a:ext uri="{9D8B030D-6E8A-4147-A177-3AD203B41FA5}">
                      <a16:colId xmlns:a16="http://schemas.microsoft.com/office/drawing/2014/main" val="2048796272"/>
                    </a:ext>
                  </a:extLst>
                </a:gridCol>
                <a:gridCol w="329184">
                  <a:extLst>
                    <a:ext uri="{9D8B030D-6E8A-4147-A177-3AD203B41FA5}">
                      <a16:colId xmlns:a16="http://schemas.microsoft.com/office/drawing/2014/main" val="4066457668"/>
                    </a:ext>
                  </a:extLst>
                </a:gridCol>
                <a:gridCol w="329184">
                  <a:extLst>
                    <a:ext uri="{9D8B030D-6E8A-4147-A177-3AD203B41FA5}">
                      <a16:colId xmlns:a16="http://schemas.microsoft.com/office/drawing/2014/main" val="30882591"/>
                    </a:ext>
                  </a:extLst>
                </a:gridCol>
                <a:gridCol w="329184">
                  <a:extLst>
                    <a:ext uri="{9D8B030D-6E8A-4147-A177-3AD203B41FA5}">
                      <a16:colId xmlns:a16="http://schemas.microsoft.com/office/drawing/2014/main" val="716188225"/>
                    </a:ext>
                  </a:extLst>
                </a:gridCol>
                <a:gridCol w="329184">
                  <a:extLst>
                    <a:ext uri="{9D8B030D-6E8A-4147-A177-3AD203B41FA5}">
                      <a16:colId xmlns:a16="http://schemas.microsoft.com/office/drawing/2014/main" val="3388808664"/>
                    </a:ext>
                  </a:extLst>
                </a:gridCol>
                <a:gridCol w="329184">
                  <a:extLst>
                    <a:ext uri="{9D8B030D-6E8A-4147-A177-3AD203B41FA5}">
                      <a16:colId xmlns:a16="http://schemas.microsoft.com/office/drawing/2014/main" val="2458058471"/>
                    </a:ext>
                  </a:extLst>
                </a:gridCol>
                <a:gridCol w="329184">
                  <a:extLst>
                    <a:ext uri="{9D8B030D-6E8A-4147-A177-3AD203B41FA5}">
                      <a16:colId xmlns:a16="http://schemas.microsoft.com/office/drawing/2014/main" val="2237537448"/>
                    </a:ext>
                  </a:extLst>
                </a:gridCol>
                <a:gridCol w="329184">
                  <a:extLst>
                    <a:ext uri="{9D8B030D-6E8A-4147-A177-3AD203B41FA5}">
                      <a16:colId xmlns:a16="http://schemas.microsoft.com/office/drawing/2014/main" val="2970288205"/>
                    </a:ext>
                  </a:extLst>
                </a:gridCol>
                <a:gridCol w="329184">
                  <a:extLst>
                    <a:ext uri="{9D8B030D-6E8A-4147-A177-3AD203B41FA5}">
                      <a16:colId xmlns:a16="http://schemas.microsoft.com/office/drawing/2014/main" val="2086809313"/>
                    </a:ext>
                  </a:extLst>
                </a:gridCol>
                <a:gridCol w="329184">
                  <a:extLst>
                    <a:ext uri="{9D8B030D-6E8A-4147-A177-3AD203B41FA5}">
                      <a16:colId xmlns:a16="http://schemas.microsoft.com/office/drawing/2014/main" val="1346362999"/>
                    </a:ext>
                  </a:extLst>
                </a:gridCol>
                <a:gridCol w="329184">
                  <a:extLst>
                    <a:ext uri="{9D8B030D-6E8A-4147-A177-3AD203B41FA5}">
                      <a16:colId xmlns:a16="http://schemas.microsoft.com/office/drawing/2014/main" val="2126105555"/>
                    </a:ext>
                  </a:extLst>
                </a:gridCol>
                <a:gridCol w="329184">
                  <a:extLst>
                    <a:ext uri="{9D8B030D-6E8A-4147-A177-3AD203B41FA5}">
                      <a16:colId xmlns:a16="http://schemas.microsoft.com/office/drawing/2014/main" val="3050782115"/>
                    </a:ext>
                  </a:extLst>
                </a:gridCol>
                <a:gridCol w="329184">
                  <a:extLst>
                    <a:ext uri="{9D8B030D-6E8A-4147-A177-3AD203B41FA5}">
                      <a16:colId xmlns:a16="http://schemas.microsoft.com/office/drawing/2014/main" val="2354097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508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01:15:55</a:t>
                      </a:r>
                      <a:r>
                        <a:rPr kumimoji="0" lang="en-US" sz="1000" b="0" i="0" u="none" strike="noStrike" kern="1200" cap="none" spc="0" normalizeH="0" baseline="0" noProof="0">
                          <a:ln>
                            <a:noFill/>
                          </a:ln>
                          <a:solidFill>
                            <a:prstClr val="black"/>
                          </a:solidFill>
                          <a:effectLst/>
                          <a:uLnTx/>
                          <a:uFillTx/>
                          <a:latin typeface="+mn-lt"/>
                          <a:ea typeface="+mn-ea"/>
                          <a:cs typeface="+mn-cs"/>
                        </a:rPr>
                        <a:t>
 Public support for impeaching and removing President Trump from office has declined from November to December. 2020 candidate Tom Steyer says he wants "Trump administration officials [to] testify on TV under oath about what happened." https://cnn.it/2QidBUM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https://scontent.xx.fbcdn.net/v/t15.5256-10/s720x720/72661241_1423785404462685_1277393603919872000_n.jpg?_nc_cat=1&amp;_nc_ohc=qYZnvtA2jYUAQkryBbg3NOGZxkT-Gy7O4lMjJ6MfZNxEXqUYGJ1_lmTKw&amp;_nc_ht=scontent.xx&amp;oh=98fc11d649f9c2cefe521facd102bbf1&amp;oe=5EA609EF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75985533"/>
                  </a:ext>
                </a:extLst>
              </a:tr>
            </a:tbl>
          </a:graphicData>
        </a:graphic>
      </p:graphicFrame>
      <p:sp>
        <p:nvSpPr>
          <p:cNvPr id="4" name="Text Placeholder 3">
            <a:extLst>
              <a:ext uri="{FF2B5EF4-FFF2-40B4-BE49-F238E27FC236}">
                <a16:creationId xmlns:a16="http://schemas.microsoft.com/office/drawing/2014/main" id="{F7B1FF6E-77EF-40F9-85E6-53CDDFE57805}"/>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871965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7F401-226A-408D-B1A0-125DD03B6455}"/>
              </a:ext>
            </a:extLst>
          </p:cNvPr>
          <p:cNvSpPr>
            <a:spLocks noGrp="1"/>
          </p:cNvSpPr>
          <p:nvPr>
            <p:ph type="title"/>
          </p:nvPr>
        </p:nvSpPr>
        <p:spPr/>
        <p:txBody>
          <a:bodyPr/>
          <a:lstStyle/>
          <a:p>
            <a:r>
              <a:rPr lang="en-US"/>
              <a:t>Facebook Own Posts Table | fbData - 19 of 26</a:t>
            </a:r>
          </a:p>
        </p:txBody>
      </p:sp>
      <p:graphicFrame>
        <p:nvGraphicFramePr>
          <p:cNvPr id="5" name="Table Placeholder 4">
            <a:extLst>
              <a:ext uri="{FF2B5EF4-FFF2-40B4-BE49-F238E27FC236}">
                <a16:creationId xmlns:a16="http://schemas.microsoft.com/office/drawing/2014/main" id="{8BEF59B1-D7E2-45DE-9FB3-2D1E37385F2C}"/>
              </a:ext>
            </a:extLst>
          </p:cNvPr>
          <p:cNvGraphicFramePr>
            <a:graphicFrameLocks noGrp="1"/>
          </p:cNvGraphicFramePr>
          <p:nvPr>
            <p:ph type="tbl" sz="quarter" idx="13"/>
            <p:extLst>
              <p:ext uri="{D42A27DB-BD31-4B8C-83A1-F6EECF244321}">
                <p14:modId xmlns:p14="http://schemas.microsoft.com/office/powerpoint/2010/main" val="1555960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69331602"/>
                    </a:ext>
                  </a:extLst>
                </a:gridCol>
                <a:gridCol w="905256">
                  <a:extLst>
                    <a:ext uri="{9D8B030D-6E8A-4147-A177-3AD203B41FA5}">
                      <a16:colId xmlns:a16="http://schemas.microsoft.com/office/drawing/2014/main" val="252318684"/>
                    </a:ext>
                  </a:extLst>
                </a:gridCol>
                <a:gridCol w="658368">
                  <a:extLst>
                    <a:ext uri="{9D8B030D-6E8A-4147-A177-3AD203B41FA5}">
                      <a16:colId xmlns:a16="http://schemas.microsoft.com/office/drawing/2014/main" val="1332150293"/>
                    </a:ext>
                  </a:extLst>
                </a:gridCol>
                <a:gridCol w="329184">
                  <a:extLst>
                    <a:ext uri="{9D8B030D-6E8A-4147-A177-3AD203B41FA5}">
                      <a16:colId xmlns:a16="http://schemas.microsoft.com/office/drawing/2014/main" val="637694295"/>
                    </a:ext>
                  </a:extLst>
                </a:gridCol>
                <a:gridCol w="329184">
                  <a:extLst>
                    <a:ext uri="{9D8B030D-6E8A-4147-A177-3AD203B41FA5}">
                      <a16:colId xmlns:a16="http://schemas.microsoft.com/office/drawing/2014/main" val="963018752"/>
                    </a:ext>
                  </a:extLst>
                </a:gridCol>
                <a:gridCol w="329184">
                  <a:extLst>
                    <a:ext uri="{9D8B030D-6E8A-4147-A177-3AD203B41FA5}">
                      <a16:colId xmlns:a16="http://schemas.microsoft.com/office/drawing/2014/main" val="2324840556"/>
                    </a:ext>
                  </a:extLst>
                </a:gridCol>
                <a:gridCol w="329184">
                  <a:extLst>
                    <a:ext uri="{9D8B030D-6E8A-4147-A177-3AD203B41FA5}">
                      <a16:colId xmlns:a16="http://schemas.microsoft.com/office/drawing/2014/main" val="1809192069"/>
                    </a:ext>
                  </a:extLst>
                </a:gridCol>
                <a:gridCol w="329184">
                  <a:extLst>
                    <a:ext uri="{9D8B030D-6E8A-4147-A177-3AD203B41FA5}">
                      <a16:colId xmlns:a16="http://schemas.microsoft.com/office/drawing/2014/main" val="1387061707"/>
                    </a:ext>
                  </a:extLst>
                </a:gridCol>
                <a:gridCol w="329184">
                  <a:extLst>
                    <a:ext uri="{9D8B030D-6E8A-4147-A177-3AD203B41FA5}">
                      <a16:colId xmlns:a16="http://schemas.microsoft.com/office/drawing/2014/main" val="1893992641"/>
                    </a:ext>
                  </a:extLst>
                </a:gridCol>
                <a:gridCol w="329184">
                  <a:extLst>
                    <a:ext uri="{9D8B030D-6E8A-4147-A177-3AD203B41FA5}">
                      <a16:colId xmlns:a16="http://schemas.microsoft.com/office/drawing/2014/main" val="504324403"/>
                    </a:ext>
                  </a:extLst>
                </a:gridCol>
                <a:gridCol w="329184">
                  <a:extLst>
                    <a:ext uri="{9D8B030D-6E8A-4147-A177-3AD203B41FA5}">
                      <a16:colId xmlns:a16="http://schemas.microsoft.com/office/drawing/2014/main" val="451154382"/>
                    </a:ext>
                  </a:extLst>
                </a:gridCol>
                <a:gridCol w="329184">
                  <a:extLst>
                    <a:ext uri="{9D8B030D-6E8A-4147-A177-3AD203B41FA5}">
                      <a16:colId xmlns:a16="http://schemas.microsoft.com/office/drawing/2014/main" val="2568218906"/>
                    </a:ext>
                  </a:extLst>
                </a:gridCol>
                <a:gridCol w="329184">
                  <a:extLst>
                    <a:ext uri="{9D8B030D-6E8A-4147-A177-3AD203B41FA5}">
                      <a16:colId xmlns:a16="http://schemas.microsoft.com/office/drawing/2014/main" val="337592278"/>
                    </a:ext>
                  </a:extLst>
                </a:gridCol>
                <a:gridCol w="329184">
                  <a:extLst>
                    <a:ext uri="{9D8B030D-6E8A-4147-A177-3AD203B41FA5}">
                      <a16:colId xmlns:a16="http://schemas.microsoft.com/office/drawing/2014/main" val="1129046048"/>
                    </a:ext>
                  </a:extLst>
                </a:gridCol>
                <a:gridCol w="329184">
                  <a:extLst>
                    <a:ext uri="{9D8B030D-6E8A-4147-A177-3AD203B41FA5}">
                      <a16:colId xmlns:a16="http://schemas.microsoft.com/office/drawing/2014/main" val="1357210655"/>
                    </a:ext>
                  </a:extLst>
                </a:gridCol>
                <a:gridCol w="329184">
                  <a:extLst>
                    <a:ext uri="{9D8B030D-6E8A-4147-A177-3AD203B41FA5}">
                      <a16:colId xmlns:a16="http://schemas.microsoft.com/office/drawing/2014/main" val="1625813356"/>
                    </a:ext>
                  </a:extLst>
                </a:gridCol>
                <a:gridCol w="329184">
                  <a:extLst>
                    <a:ext uri="{9D8B030D-6E8A-4147-A177-3AD203B41FA5}">
                      <a16:colId xmlns:a16="http://schemas.microsoft.com/office/drawing/2014/main" val="273038531"/>
                    </a:ext>
                  </a:extLst>
                </a:gridCol>
                <a:gridCol w="329184">
                  <a:extLst>
                    <a:ext uri="{9D8B030D-6E8A-4147-A177-3AD203B41FA5}">
                      <a16:colId xmlns:a16="http://schemas.microsoft.com/office/drawing/2014/main" val="635969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145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00:30:23</a:t>
                      </a:r>
                      <a:r>
                        <a:rPr kumimoji="0" lang="en-US" sz="1000" b="0" i="0" u="none" strike="noStrike" kern="1200" cap="none" spc="0" normalizeH="0" baseline="0" noProof="0">
                          <a:ln>
                            <a:noFill/>
                          </a:ln>
                          <a:solidFill>
                            <a:prstClr val="black"/>
                          </a:solidFill>
                          <a:effectLst/>
                          <a:uLnTx/>
                          <a:uFillTx/>
                          <a:latin typeface="+mn-lt"/>
                          <a:ea typeface="+mn-ea"/>
                          <a:cs typeface="+mn-cs"/>
                        </a:rPr>
                        <a:t>
 These 4 US spacecraft could launch astronauts or tourists into space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https://external.xx.fbcdn.net/safe_image.php?d=AQADC82ct6gGfvBJ&amp;w=619&amp;h=619&amp;url=https%3A%2F%2Fcdn.cnn.com%2Fcnnnext%2Fdam%2Fassets%2F190306182514-spacex-crew-dragon-deorbit-super-tease.jpg&amp;cfs=1&amp;_nc_hash=AQCuZvdEF9NkgQMS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72962321"/>
                  </a:ext>
                </a:extLst>
              </a:tr>
            </a:tbl>
          </a:graphicData>
        </a:graphic>
      </p:graphicFrame>
      <p:sp>
        <p:nvSpPr>
          <p:cNvPr id="4" name="Text Placeholder 3">
            <a:extLst>
              <a:ext uri="{FF2B5EF4-FFF2-40B4-BE49-F238E27FC236}">
                <a16:creationId xmlns:a16="http://schemas.microsoft.com/office/drawing/2014/main" id="{1483FD3A-2D41-426B-BF31-EFDB35A1D1B6}"/>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2365672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05BB4-D2E0-466D-AEBC-E4CF84D2B6BB}"/>
              </a:ext>
            </a:extLst>
          </p:cNvPr>
          <p:cNvSpPr>
            <a:spLocks noGrp="1"/>
          </p:cNvSpPr>
          <p:nvPr>
            <p:ph type="title"/>
          </p:nvPr>
        </p:nvSpPr>
        <p:spPr/>
        <p:txBody>
          <a:bodyPr/>
          <a:lstStyle/>
          <a:p>
            <a:r>
              <a:rPr lang="en-US"/>
              <a:t>Facebook Own Posts Table | fbData - 20 of 26</a:t>
            </a:r>
          </a:p>
        </p:txBody>
      </p:sp>
      <p:graphicFrame>
        <p:nvGraphicFramePr>
          <p:cNvPr id="5" name="Table Placeholder 4">
            <a:extLst>
              <a:ext uri="{FF2B5EF4-FFF2-40B4-BE49-F238E27FC236}">
                <a16:creationId xmlns:a16="http://schemas.microsoft.com/office/drawing/2014/main" id="{437DC62C-707E-49CB-9745-517D34BDD52A}"/>
              </a:ext>
            </a:extLst>
          </p:cNvPr>
          <p:cNvGraphicFramePr>
            <a:graphicFrameLocks noGrp="1"/>
          </p:cNvGraphicFramePr>
          <p:nvPr>
            <p:ph type="tbl" sz="quarter" idx="13"/>
            <p:extLst>
              <p:ext uri="{D42A27DB-BD31-4B8C-83A1-F6EECF244321}">
                <p14:modId xmlns:p14="http://schemas.microsoft.com/office/powerpoint/2010/main" val="341986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94583913"/>
                    </a:ext>
                  </a:extLst>
                </a:gridCol>
                <a:gridCol w="905256">
                  <a:extLst>
                    <a:ext uri="{9D8B030D-6E8A-4147-A177-3AD203B41FA5}">
                      <a16:colId xmlns:a16="http://schemas.microsoft.com/office/drawing/2014/main" val="2284405665"/>
                    </a:ext>
                  </a:extLst>
                </a:gridCol>
                <a:gridCol w="658368">
                  <a:extLst>
                    <a:ext uri="{9D8B030D-6E8A-4147-A177-3AD203B41FA5}">
                      <a16:colId xmlns:a16="http://schemas.microsoft.com/office/drawing/2014/main" val="2686692015"/>
                    </a:ext>
                  </a:extLst>
                </a:gridCol>
                <a:gridCol w="329184">
                  <a:extLst>
                    <a:ext uri="{9D8B030D-6E8A-4147-A177-3AD203B41FA5}">
                      <a16:colId xmlns:a16="http://schemas.microsoft.com/office/drawing/2014/main" val="3762603198"/>
                    </a:ext>
                  </a:extLst>
                </a:gridCol>
                <a:gridCol w="329184">
                  <a:extLst>
                    <a:ext uri="{9D8B030D-6E8A-4147-A177-3AD203B41FA5}">
                      <a16:colId xmlns:a16="http://schemas.microsoft.com/office/drawing/2014/main" val="2523901547"/>
                    </a:ext>
                  </a:extLst>
                </a:gridCol>
                <a:gridCol w="329184">
                  <a:extLst>
                    <a:ext uri="{9D8B030D-6E8A-4147-A177-3AD203B41FA5}">
                      <a16:colId xmlns:a16="http://schemas.microsoft.com/office/drawing/2014/main" val="700537684"/>
                    </a:ext>
                  </a:extLst>
                </a:gridCol>
                <a:gridCol w="329184">
                  <a:extLst>
                    <a:ext uri="{9D8B030D-6E8A-4147-A177-3AD203B41FA5}">
                      <a16:colId xmlns:a16="http://schemas.microsoft.com/office/drawing/2014/main" val="179314348"/>
                    </a:ext>
                  </a:extLst>
                </a:gridCol>
                <a:gridCol w="329184">
                  <a:extLst>
                    <a:ext uri="{9D8B030D-6E8A-4147-A177-3AD203B41FA5}">
                      <a16:colId xmlns:a16="http://schemas.microsoft.com/office/drawing/2014/main" val="1749098253"/>
                    </a:ext>
                  </a:extLst>
                </a:gridCol>
                <a:gridCol w="329184">
                  <a:extLst>
                    <a:ext uri="{9D8B030D-6E8A-4147-A177-3AD203B41FA5}">
                      <a16:colId xmlns:a16="http://schemas.microsoft.com/office/drawing/2014/main" val="2979539542"/>
                    </a:ext>
                  </a:extLst>
                </a:gridCol>
                <a:gridCol w="329184">
                  <a:extLst>
                    <a:ext uri="{9D8B030D-6E8A-4147-A177-3AD203B41FA5}">
                      <a16:colId xmlns:a16="http://schemas.microsoft.com/office/drawing/2014/main" val="2384659440"/>
                    </a:ext>
                  </a:extLst>
                </a:gridCol>
                <a:gridCol w="329184">
                  <a:extLst>
                    <a:ext uri="{9D8B030D-6E8A-4147-A177-3AD203B41FA5}">
                      <a16:colId xmlns:a16="http://schemas.microsoft.com/office/drawing/2014/main" val="2289194019"/>
                    </a:ext>
                  </a:extLst>
                </a:gridCol>
                <a:gridCol w="329184">
                  <a:extLst>
                    <a:ext uri="{9D8B030D-6E8A-4147-A177-3AD203B41FA5}">
                      <a16:colId xmlns:a16="http://schemas.microsoft.com/office/drawing/2014/main" val="1711943459"/>
                    </a:ext>
                  </a:extLst>
                </a:gridCol>
                <a:gridCol w="329184">
                  <a:extLst>
                    <a:ext uri="{9D8B030D-6E8A-4147-A177-3AD203B41FA5}">
                      <a16:colId xmlns:a16="http://schemas.microsoft.com/office/drawing/2014/main" val="1826651473"/>
                    </a:ext>
                  </a:extLst>
                </a:gridCol>
                <a:gridCol w="329184">
                  <a:extLst>
                    <a:ext uri="{9D8B030D-6E8A-4147-A177-3AD203B41FA5}">
                      <a16:colId xmlns:a16="http://schemas.microsoft.com/office/drawing/2014/main" val="311473594"/>
                    </a:ext>
                  </a:extLst>
                </a:gridCol>
                <a:gridCol w="329184">
                  <a:extLst>
                    <a:ext uri="{9D8B030D-6E8A-4147-A177-3AD203B41FA5}">
                      <a16:colId xmlns:a16="http://schemas.microsoft.com/office/drawing/2014/main" val="66069305"/>
                    </a:ext>
                  </a:extLst>
                </a:gridCol>
                <a:gridCol w="329184">
                  <a:extLst>
                    <a:ext uri="{9D8B030D-6E8A-4147-A177-3AD203B41FA5}">
                      <a16:colId xmlns:a16="http://schemas.microsoft.com/office/drawing/2014/main" val="2255515675"/>
                    </a:ext>
                  </a:extLst>
                </a:gridCol>
                <a:gridCol w="329184">
                  <a:extLst>
                    <a:ext uri="{9D8B030D-6E8A-4147-A177-3AD203B41FA5}">
                      <a16:colId xmlns:a16="http://schemas.microsoft.com/office/drawing/2014/main" val="3547629445"/>
                    </a:ext>
                  </a:extLst>
                </a:gridCol>
                <a:gridCol w="329184">
                  <a:extLst>
                    <a:ext uri="{9D8B030D-6E8A-4147-A177-3AD203B41FA5}">
                      <a16:colId xmlns:a16="http://schemas.microsoft.com/office/drawing/2014/main" val="857502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03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- 2020-01-03 00:00:26</a:t>
                      </a:r>
                      <a:r>
                        <a:rPr kumimoji="0" lang="en-US" sz="1000" b="0" i="0" u="none" strike="noStrike" kern="1200" cap="none" spc="0" normalizeH="0" baseline="0" noProof="0">
                          <a:ln>
                            <a:noFill/>
                          </a:ln>
                          <a:solidFill>
                            <a:prstClr val="black"/>
                          </a:solidFill>
                          <a:effectLst/>
                          <a:uLnTx/>
                          <a:uFillTx/>
                          <a:latin typeface="+mn-lt"/>
                          <a:ea typeface="+mn-ea"/>
                          <a:cs typeface="+mn-cs"/>
                        </a:rPr>
                        <a:t>
 Early research shows it can produce more accurate detection than human radiologists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https://external.xx.fbcdn.net/safe_image.php?d=AQA-RTWZn1VW1xov&amp;w=619&amp;h=619&amp;url=https%3A%2F%2Fcdn.cnn.com%2Fcnnnext%2Fdam%2Fassets%2F200102095157-doctor-mammogram-stock-super-tease.jpg&amp;cfs=1&amp;_nc_hash=AQA3skawEEWz_Rcx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6926734"/>
                  </a:ext>
                </a:extLst>
              </a:tr>
            </a:tbl>
          </a:graphicData>
        </a:graphic>
      </p:graphicFrame>
      <p:sp>
        <p:nvSpPr>
          <p:cNvPr id="4" name="Text Placeholder 3">
            <a:extLst>
              <a:ext uri="{FF2B5EF4-FFF2-40B4-BE49-F238E27FC236}">
                <a16:creationId xmlns:a16="http://schemas.microsoft.com/office/drawing/2014/main" id="{3AEBBD3C-8585-4A29-AC2B-DE5DD0A95C36}"/>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2728729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A8F08-CD6F-4DDB-90BE-0798A6BD71CC}"/>
              </a:ext>
            </a:extLst>
          </p:cNvPr>
          <p:cNvSpPr>
            <a:spLocks noGrp="1"/>
          </p:cNvSpPr>
          <p:nvPr>
            <p:ph type="title"/>
          </p:nvPr>
        </p:nvSpPr>
        <p:spPr/>
        <p:txBody>
          <a:bodyPr/>
          <a:lstStyle/>
          <a:p>
            <a:r>
              <a:rPr lang="en-US"/>
              <a:t>Facebook Own Posts Table | fbData - 21 of 26</a:t>
            </a:r>
          </a:p>
        </p:txBody>
      </p:sp>
      <p:graphicFrame>
        <p:nvGraphicFramePr>
          <p:cNvPr id="5" name="Table Placeholder 4">
            <a:extLst>
              <a:ext uri="{FF2B5EF4-FFF2-40B4-BE49-F238E27FC236}">
                <a16:creationId xmlns:a16="http://schemas.microsoft.com/office/drawing/2014/main" id="{D78797FA-ED76-436F-AB69-29E08A36929A}"/>
              </a:ext>
            </a:extLst>
          </p:cNvPr>
          <p:cNvGraphicFramePr>
            <a:graphicFrameLocks noGrp="1"/>
          </p:cNvGraphicFramePr>
          <p:nvPr>
            <p:ph type="tbl" sz="quarter" idx="13"/>
            <p:extLst>
              <p:ext uri="{D42A27DB-BD31-4B8C-83A1-F6EECF244321}">
                <p14:modId xmlns:p14="http://schemas.microsoft.com/office/powerpoint/2010/main" val="1534049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3370289"/>
                    </a:ext>
                  </a:extLst>
                </a:gridCol>
                <a:gridCol w="905256">
                  <a:extLst>
                    <a:ext uri="{9D8B030D-6E8A-4147-A177-3AD203B41FA5}">
                      <a16:colId xmlns:a16="http://schemas.microsoft.com/office/drawing/2014/main" val="3155515952"/>
                    </a:ext>
                  </a:extLst>
                </a:gridCol>
                <a:gridCol w="658368">
                  <a:extLst>
                    <a:ext uri="{9D8B030D-6E8A-4147-A177-3AD203B41FA5}">
                      <a16:colId xmlns:a16="http://schemas.microsoft.com/office/drawing/2014/main" val="3122815518"/>
                    </a:ext>
                  </a:extLst>
                </a:gridCol>
                <a:gridCol w="329184">
                  <a:extLst>
                    <a:ext uri="{9D8B030D-6E8A-4147-A177-3AD203B41FA5}">
                      <a16:colId xmlns:a16="http://schemas.microsoft.com/office/drawing/2014/main" val="406092398"/>
                    </a:ext>
                  </a:extLst>
                </a:gridCol>
                <a:gridCol w="329184">
                  <a:extLst>
                    <a:ext uri="{9D8B030D-6E8A-4147-A177-3AD203B41FA5}">
                      <a16:colId xmlns:a16="http://schemas.microsoft.com/office/drawing/2014/main" val="2922688407"/>
                    </a:ext>
                  </a:extLst>
                </a:gridCol>
                <a:gridCol w="329184">
                  <a:extLst>
                    <a:ext uri="{9D8B030D-6E8A-4147-A177-3AD203B41FA5}">
                      <a16:colId xmlns:a16="http://schemas.microsoft.com/office/drawing/2014/main" val="2469861019"/>
                    </a:ext>
                  </a:extLst>
                </a:gridCol>
                <a:gridCol w="329184">
                  <a:extLst>
                    <a:ext uri="{9D8B030D-6E8A-4147-A177-3AD203B41FA5}">
                      <a16:colId xmlns:a16="http://schemas.microsoft.com/office/drawing/2014/main" val="2176551633"/>
                    </a:ext>
                  </a:extLst>
                </a:gridCol>
                <a:gridCol w="329184">
                  <a:extLst>
                    <a:ext uri="{9D8B030D-6E8A-4147-A177-3AD203B41FA5}">
                      <a16:colId xmlns:a16="http://schemas.microsoft.com/office/drawing/2014/main" val="1965274378"/>
                    </a:ext>
                  </a:extLst>
                </a:gridCol>
                <a:gridCol w="329184">
                  <a:extLst>
                    <a:ext uri="{9D8B030D-6E8A-4147-A177-3AD203B41FA5}">
                      <a16:colId xmlns:a16="http://schemas.microsoft.com/office/drawing/2014/main" val="1945931816"/>
                    </a:ext>
                  </a:extLst>
                </a:gridCol>
                <a:gridCol w="329184">
                  <a:extLst>
                    <a:ext uri="{9D8B030D-6E8A-4147-A177-3AD203B41FA5}">
                      <a16:colId xmlns:a16="http://schemas.microsoft.com/office/drawing/2014/main" val="3707695597"/>
                    </a:ext>
                  </a:extLst>
                </a:gridCol>
                <a:gridCol w="329184">
                  <a:extLst>
                    <a:ext uri="{9D8B030D-6E8A-4147-A177-3AD203B41FA5}">
                      <a16:colId xmlns:a16="http://schemas.microsoft.com/office/drawing/2014/main" val="512730181"/>
                    </a:ext>
                  </a:extLst>
                </a:gridCol>
                <a:gridCol w="329184">
                  <a:extLst>
                    <a:ext uri="{9D8B030D-6E8A-4147-A177-3AD203B41FA5}">
                      <a16:colId xmlns:a16="http://schemas.microsoft.com/office/drawing/2014/main" val="2399065527"/>
                    </a:ext>
                  </a:extLst>
                </a:gridCol>
                <a:gridCol w="329184">
                  <a:extLst>
                    <a:ext uri="{9D8B030D-6E8A-4147-A177-3AD203B41FA5}">
                      <a16:colId xmlns:a16="http://schemas.microsoft.com/office/drawing/2014/main" val="1302585437"/>
                    </a:ext>
                  </a:extLst>
                </a:gridCol>
                <a:gridCol w="329184">
                  <a:extLst>
                    <a:ext uri="{9D8B030D-6E8A-4147-A177-3AD203B41FA5}">
                      <a16:colId xmlns:a16="http://schemas.microsoft.com/office/drawing/2014/main" val="3825548961"/>
                    </a:ext>
                  </a:extLst>
                </a:gridCol>
                <a:gridCol w="329184">
                  <a:extLst>
                    <a:ext uri="{9D8B030D-6E8A-4147-A177-3AD203B41FA5}">
                      <a16:colId xmlns:a16="http://schemas.microsoft.com/office/drawing/2014/main" val="2823680123"/>
                    </a:ext>
                  </a:extLst>
                </a:gridCol>
                <a:gridCol w="329184">
                  <a:extLst>
                    <a:ext uri="{9D8B030D-6E8A-4147-A177-3AD203B41FA5}">
                      <a16:colId xmlns:a16="http://schemas.microsoft.com/office/drawing/2014/main" val="3608889410"/>
                    </a:ext>
                  </a:extLst>
                </a:gridCol>
                <a:gridCol w="329184">
                  <a:extLst>
                    <a:ext uri="{9D8B030D-6E8A-4147-A177-3AD203B41FA5}">
                      <a16:colId xmlns:a16="http://schemas.microsoft.com/office/drawing/2014/main" val="3938549754"/>
                    </a:ext>
                  </a:extLst>
                </a:gridCol>
                <a:gridCol w="329184">
                  <a:extLst>
                    <a:ext uri="{9D8B030D-6E8A-4147-A177-3AD203B41FA5}">
                      <a16:colId xmlns:a16="http://schemas.microsoft.com/office/drawing/2014/main" val="2424809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207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- 2020-01-02 23:45:07</a:t>
                      </a:r>
                      <a:r>
                        <a:rPr kumimoji="0" lang="en-US" sz="1000" b="0" i="0" u="none" strike="noStrike" kern="1200" cap="none" spc="0" normalizeH="0" baseline="0" noProof="0">
                          <a:ln>
                            <a:noFill/>
                          </a:ln>
                          <a:solidFill>
                            <a:prstClr val="black"/>
                          </a:solidFill>
                          <a:effectLst/>
                          <a:uLnTx/>
                          <a:uFillTx/>
                          <a:latin typeface="+mn-lt"/>
                          <a:ea typeface="+mn-ea"/>
                          <a:cs typeface="+mn-cs"/>
                        </a:rPr>
                        <a:t>
 Sen. Bernie Sanders raised more than .5 million for his White House bid during the final three months of 2019, while Pete Buttigieg and Andrew Yang raised .7 million and .5 million, respectively. https://cnn.it/35jNVey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https://scontent.xx.fbcdn.net/v/t15.5256-10/s720x720/72636134_476151683091382_3102416162512699392_n.jpg?_nc_cat=1&amp;_nc_ohc=3rvaa1TtzTgAQmr-VuaINRaXu87NjOvYco2AuvLM4Maay_402GH98Ckow&amp;_nc_ht=scontent.xx&amp;oh=a37cf227fa20085419d495be47c88a48&amp;oe=5EA29D3A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00206180"/>
                  </a:ext>
                </a:extLst>
              </a:tr>
            </a:tbl>
          </a:graphicData>
        </a:graphic>
      </p:graphicFrame>
      <p:sp>
        <p:nvSpPr>
          <p:cNvPr id="4" name="Text Placeholder 3">
            <a:extLst>
              <a:ext uri="{FF2B5EF4-FFF2-40B4-BE49-F238E27FC236}">
                <a16:creationId xmlns:a16="http://schemas.microsoft.com/office/drawing/2014/main" id="{F5860ECA-CBDB-439D-8F2E-87D67204B227}"/>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344208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15970-26F4-4CAA-AA3B-30AEB14B901D}"/>
              </a:ext>
            </a:extLst>
          </p:cNvPr>
          <p:cNvSpPr>
            <a:spLocks noGrp="1"/>
          </p:cNvSpPr>
          <p:nvPr>
            <p:ph type="title"/>
          </p:nvPr>
        </p:nvSpPr>
        <p:spPr/>
        <p:txBody>
          <a:bodyPr/>
          <a:lstStyle/>
          <a:p>
            <a:r>
              <a:rPr lang="en-US"/>
              <a:t>Facebook Own Posts Table | fbData - 22 of 26</a:t>
            </a:r>
          </a:p>
        </p:txBody>
      </p:sp>
      <p:graphicFrame>
        <p:nvGraphicFramePr>
          <p:cNvPr id="5" name="Table Placeholder 4">
            <a:extLst>
              <a:ext uri="{FF2B5EF4-FFF2-40B4-BE49-F238E27FC236}">
                <a16:creationId xmlns:a16="http://schemas.microsoft.com/office/drawing/2014/main" id="{A34F43D8-248F-487F-B5D0-3CD77AE32A01}"/>
              </a:ext>
            </a:extLst>
          </p:cNvPr>
          <p:cNvGraphicFramePr>
            <a:graphicFrameLocks noGrp="1"/>
          </p:cNvGraphicFramePr>
          <p:nvPr>
            <p:ph type="tbl" sz="quarter" idx="13"/>
            <p:extLst>
              <p:ext uri="{D42A27DB-BD31-4B8C-83A1-F6EECF244321}">
                <p14:modId xmlns:p14="http://schemas.microsoft.com/office/powerpoint/2010/main" val="3692381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70618295"/>
                    </a:ext>
                  </a:extLst>
                </a:gridCol>
                <a:gridCol w="905256">
                  <a:extLst>
                    <a:ext uri="{9D8B030D-6E8A-4147-A177-3AD203B41FA5}">
                      <a16:colId xmlns:a16="http://schemas.microsoft.com/office/drawing/2014/main" val="1662117830"/>
                    </a:ext>
                  </a:extLst>
                </a:gridCol>
                <a:gridCol w="658368">
                  <a:extLst>
                    <a:ext uri="{9D8B030D-6E8A-4147-A177-3AD203B41FA5}">
                      <a16:colId xmlns:a16="http://schemas.microsoft.com/office/drawing/2014/main" val="103466969"/>
                    </a:ext>
                  </a:extLst>
                </a:gridCol>
                <a:gridCol w="329184">
                  <a:extLst>
                    <a:ext uri="{9D8B030D-6E8A-4147-A177-3AD203B41FA5}">
                      <a16:colId xmlns:a16="http://schemas.microsoft.com/office/drawing/2014/main" val="4272858844"/>
                    </a:ext>
                  </a:extLst>
                </a:gridCol>
                <a:gridCol w="329184">
                  <a:extLst>
                    <a:ext uri="{9D8B030D-6E8A-4147-A177-3AD203B41FA5}">
                      <a16:colId xmlns:a16="http://schemas.microsoft.com/office/drawing/2014/main" val="2554220225"/>
                    </a:ext>
                  </a:extLst>
                </a:gridCol>
                <a:gridCol w="329184">
                  <a:extLst>
                    <a:ext uri="{9D8B030D-6E8A-4147-A177-3AD203B41FA5}">
                      <a16:colId xmlns:a16="http://schemas.microsoft.com/office/drawing/2014/main" val="3596332071"/>
                    </a:ext>
                  </a:extLst>
                </a:gridCol>
                <a:gridCol w="329184">
                  <a:extLst>
                    <a:ext uri="{9D8B030D-6E8A-4147-A177-3AD203B41FA5}">
                      <a16:colId xmlns:a16="http://schemas.microsoft.com/office/drawing/2014/main" val="2180183734"/>
                    </a:ext>
                  </a:extLst>
                </a:gridCol>
                <a:gridCol w="329184">
                  <a:extLst>
                    <a:ext uri="{9D8B030D-6E8A-4147-A177-3AD203B41FA5}">
                      <a16:colId xmlns:a16="http://schemas.microsoft.com/office/drawing/2014/main" val="931599702"/>
                    </a:ext>
                  </a:extLst>
                </a:gridCol>
                <a:gridCol w="329184">
                  <a:extLst>
                    <a:ext uri="{9D8B030D-6E8A-4147-A177-3AD203B41FA5}">
                      <a16:colId xmlns:a16="http://schemas.microsoft.com/office/drawing/2014/main" val="1106642336"/>
                    </a:ext>
                  </a:extLst>
                </a:gridCol>
                <a:gridCol w="329184">
                  <a:extLst>
                    <a:ext uri="{9D8B030D-6E8A-4147-A177-3AD203B41FA5}">
                      <a16:colId xmlns:a16="http://schemas.microsoft.com/office/drawing/2014/main" val="2813045326"/>
                    </a:ext>
                  </a:extLst>
                </a:gridCol>
                <a:gridCol w="329184">
                  <a:extLst>
                    <a:ext uri="{9D8B030D-6E8A-4147-A177-3AD203B41FA5}">
                      <a16:colId xmlns:a16="http://schemas.microsoft.com/office/drawing/2014/main" val="3653204664"/>
                    </a:ext>
                  </a:extLst>
                </a:gridCol>
                <a:gridCol w="329184">
                  <a:extLst>
                    <a:ext uri="{9D8B030D-6E8A-4147-A177-3AD203B41FA5}">
                      <a16:colId xmlns:a16="http://schemas.microsoft.com/office/drawing/2014/main" val="2766509538"/>
                    </a:ext>
                  </a:extLst>
                </a:gridCol>
                <a:gridCol w="329184">
                  <a:extLst>
                    <a:ext uri="{9D8B030D-6E8A-4147-A177-3AD203B41FA5}">
                      <a16:colId xmlns:a16="http://schemas.microsoft.com/office/drawing/2014/main" val="2478751838"/>
                    </a:ext>
                  </a:extLst>
                </a:gridCol>
                <a:gridCol w="329184">
                  <a:extLst>
                    <a:ext uri="{9D8B030D-6E8A-4147-A177-3AD203B41FA5}">
                      <a16:colId xmlns:a16="http://schemas.microsoft.com/office/drawing/2014/main" val="2841925782"/>
                    </a:ext>
                  </a:extLst>
                </a:gridCol>
                <a:gridCol w="329184">
                  <a:extLst>
                    <a:ext uri="{9D8B030D-6E8A-4147-A177-3AD203B41FA5}">
                      <a16:colId xmlns:a16="http://schemas.microsoft.com/office/drawing/2014/main" val="720545814"/>
                    </a:ext>
                  </a:extLst>
                </a:gridCol>
                <a:gridCol w="329184">
                  <a:extLst>
                    <a:ext uri="{9D8B030D-6E8A-4147-A177-3AD203B41FA5}">
                      <a16:colId xmlns:a16="http://schemas.microsoft.com/office/drawing/2014/main" val="2927198360"/>
                    </a:ext>
                  </a:extLst>
                </a:gridCol>
                <a:gridCol w="329184">
                  <a:extLst>
                    <a:ext uri="{9D8B030D-6E8A-4147-A177-3AD203B41FA5}">
                      <a16:colId xmlns:a16="http://schemas.microsoft.com/office/drawing/2014/main" val="1730407627"/>
                    </a:ext>
                  </a:extLst>
                </a:gridCol>
                <a:gridCol w="329184">
                  <a:extLst>
                    <a:ext uri="{9D8B030D-6E8A-4147-A177-3AD203B41FA5}">
                      <a16:colId xmlns:a16="http://schemas.microsoft.com/office/drawing/2014/main" val="1615180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1362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- 2020-01-02 23:32:09</a:t>
                      </a:r>
                      <a:r>
                        <a:rPr kumimoji="0" lang="en-US" sz="1000" b="0" i="0" u="none" strike="noStrike" kern="1200" cap="none" spc="0" normalizeH="0" baseline="0" noProof="0">
                          <a:ln>
                            <a:noFill/>
                          </a:ln>
                          <a:solidFill>
                            <a:prstClr val="black"/>
                          </a:solidFill>
                          <a:effectLst/>
                          <a:uLnTx/>
                          <a:uFillTx/>
                          <a:latin typeface="+mn-lt"/>
                          <a:ea typeface="+mn-ea"/>
                          <a:cs typeface="+mn-cs"/>
                        </a:rPr>
                        <a:t>
 New Zealand's former Prime Minister Helen Clark tweeted that the impact of Australian ash on glaciers "is likely to accelerate melting."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https://external.xx.fbcdn.net/safe_image.php?d=AQAs6sMHUw9XJ64b&amp;w=619&amp;h=619&amp;url=https%3A%2F%2Fcdn.cnn.com%2Fcnnnext%2Fdam%2Fassets%2F200102105859-02-new-zealand-glaciers-australia-bushfire-super-tease.jpg&amp;cfs=1&amp;_nc_hash=AQDkIw6Os6QJti2R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75457706"/>
                  </a:ext>
                </a:extLst>
              </a:tr>
            </a:tbl>
          </a:graphicData>
        </a:graphic>
      </p:graphicFrame>
      <p:sp>
        <p:nvSpPr>
          <p:cNvPr id="4" name="Text Placeholder 3">
            <a:extLst>
              <a:ext uri="{FF2B5EF4-FFF2-40B4-BE49-F238E27FC236}">
                <a16:creationId xmlns:a16="http://schemas.microsoft.com/office/drawing/2014/main" id="{43A9FB31-A0DD-426F-99F6-76B25571BB3F}"/>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1633994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6804-12B3-43A7-B484-FB81CDC582E5}"/>
              </a:ext>
            </a:extLst>
          </p:cNvPr>
          <p:cNvSpPr>
            <a:spLocks noGrp="1"/>
          </p:cNvSpPr>
          <p:nvPr>
            <p:ph type="title"/>
          </p:nvPr>
        </p:nvSpPr>
        <p:spPr/>
        <p:txBody>
          <a:bodyPr/>
          <a:lstStyle/>
          <a:p>
            <a:r>
              <a:rPr lang="en-US"/>
              <a:t>Facebook Own Posts Table | fbData - 23 of 26</a:t>
            </a:r>
          </a:p>
        </p:txBody>
      </p:sp>
      <p:graphicFrame>
        <p:nvGraphicFramePr>
          <p:cNvPr id="5" name="Table Placeholder 4">
            <a:extLst>
              <a:ext uri="{FF2B5EF4-FFF2-40B4-BE49-F238E27FC236}">
                <a16:creationId xmlns:a16="http://schemas.microsoft.com/office/drawing/2014/main" id="{76FBC32F-46BA-4601-AB8C-E7F24583CF73}"/>
              </a:ext>
            </a:extLst>
          </p:cNvPr>
          <p:cNvGraphicFramePr>
            <a:graphicFrameLocks noGrp="1"/>
          </p:cNvGraphicFramePr>
          <p:nvPr>
            <p:ph type="tbl" sz="quarter" idx="13"/>
            <p:extLst>
              <p:ext uri="{D42A27DB-BD31-4B8C-83A1-F6EECF244321}">
                <p14:modId xmlns:p14="http://schemas.microsoft.com/office/powerpoint/2010/main" val="3876114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05101367"/>
                    </a:ext>
                  </a:extLst>
                </a:gridCol>
                <a:gridCol w="905256">
                  <a:extLst>
                    <a:ext uri="{9D8B030D-6E8A-4147-A177-3AD203B41FA5}">
                      <a16:colId xmlns:a16="http://schemas.microsoft.com/office/drawing/2014/main" val="3339166384"/>
                    </a:ext>
                  </a:extLst>
                </a:gridCol>
                <a:gridCol w="658368">
                  <a:extLst>
                    <a:ext uri="{9D8B030D-6E8A-4147-A177-3AD203B41FA5}">
                      <a16:colId xmlns:a16="http://schemas.microsoft.com/office/drawing/2014/main" val="3691170392"/>
                    </a:ext>
                  </a:extLst>
                </a:gridCol>
                <a:gridCol w="329184">
                  <a:extLst>
                    <a:ext uri="{9D8B030D-6E8A-4147-A177-3AD203B41FA5}">
                      <a16:colId xmlns:a16="http://schemas.microsoft.com/office/drawing/2014/main" val="3298737286"/>
                    </a:ext>
                  </a:extLst>
                </a:gridCol>
                <a:gridCol w="329184">
                  <a:extLst>
                    <a:ext uri="{9D8B030D-6E8A-4147-A177-3AD203B41FA5}">
                      <a16:colId xmlns:a16="http://schemas.microsoft.com/office/drawing/2014/main" val="1434286711"/>
                    </a:ext>
                  </a:extLst>
                </a:gridCol>
                <a:gridCol w="329184">
                  <a:extLst>
                    <a:ext uri="{9D8B030D-6E8A-4147-A177-3AD203B41FA5}">
                      <a16:colId xmlns:a16="http://schemas.microsoft.com/office/drawing/2014/main" val="1272443064"/>
                    </a:ext>
                  </a:extLst>
                </a:gridCol>
                <a:gridCol w="329184">
                  <a:extLst>
                    <a:ext uri="{9D8B030D-6E8A-4147-A177-3AD203B41FA5}">
                      <a16:colId xmlns:a16="http://schemas.microsoft.com/office/drawing/2014/main" val="443008005"/>
                    </a:ext>
                  </a:extLst>
                </a:gridCol>
                <a:gridCol w="329184">
                  <a:extLst>
                    <a:ext uri="{9D8B030D-6E8A-4147-A177-3AD203B41FA5}">
                      <a16:colId xmlns:a16="http://schemas.microsoft.com/office/drawing/2014/main" val="2244322357"/>
                    </a:ext>
                  </a:extLst>
                </a:gridCol>
                <a:gridCol w="329184">
                  <a:extLst>
                    <a:ext uri="{9D8B030D-6E8A-4147-A177-3AD203B41FA5}">
                      <a16:colId xmlns:a16="http://schemas.microsoft.com/office/drawing/2014/main" val="1879288555"/>
                    </a:ext>
                  </a:extLst>
                </a:gridCol>
                <a:gridCol w="329184">
                  <a:extLst>
                    <a:ext uri="{9D8B030D-6E8A-4147-A177-3AD203B41FA5}">
                      <a16:colId xmlns:a16="http://schemas.microsoft.com/office/drawing/2014/main" val="2623418280"/>
                    </a:ext>
                  </a:extLst>
                </a:gridCol>
                <a:gridCol w="329184">
                  <a:extLst>
                    <a:ext uri="{9D8B030D-6E8A-4147-A177-3AD203B41FA5}">
                      <a16:colId xmlns:a16="http://schemas.microsoft.com/office/drawing/2014/main" val="3418832365"/>
                    </a:ext>
                  </a:extLst>
                </a:gridCol>
                <a:gridCol w="329184">
                  <a:extLst>
                    <a:ext uri="{9D8B030D-6E8A-4147-A177-3AD203B41FA5}">
                      <a16:colId xmlns:a16="http://schemas.microsoft.com/office/drawing/2014/main" val="2716375913"/>
                    </a:ext>
                  </a:extLst>
                </a:gridCol>
                <a:gridCol w="329184">
                  <a:extLst>
                    <a:ext uri="{9D8B030D-6E8A-4147-A177-3AD203B41FA5}">
                      <a16:colId xmlns:a16="http://schemas.microsoft.com/office/drawing/2014/main" val="242473003"/>
                    </a:ext>
                  </a:extLst>
                </a:gridCol>
                <a:gridCol w="329184">
                  <a:extLst>
                    <a:ext uri="{9D8B030D-6E8A-4147-A177-3AD203B41FA5}">
                      <a16:colId xmlns:a16="http://schemas.microsoft.com/office/drawing/2014/main" val="2065023431"/>
                    </a:ext>
                  </a:extLst>
                </a:gridCol>
                <a:gridCol w="329184">
                  <a:extLst>
                    <a:ext uri="{9D8B030D-6E8A-4147-A177-3AD203B41FA5}">
                      <a16:colId xmlns:a16="http://schemas.microsoft.com/office/drawing/2014/main" val="1564338897"/>
                    </a:ext>
                  </a:extLst>
                </a:gridCol>
                <a:gridCol w="329184">
                  <a:extLst>
                    <a:ext uri="{9D8B030D-6E8A-4147-A177-3AD203B41FA5}">
                      <a16:colId xmlns:a16="http://schemas.microsoft.com/office/drawing/2014/main" val="3416367928"/>
                    </a:ext>
                  </a:extLst>
                </a:gridCol>
                <a:gridCol w="329184">
                  <a:extLst>
                    <a:ext uri="{9D8B030D-6E8A-4147-A177-3AD203B41FA5}">
                      <a16:colId xmlns:a16="http://schemas.microsoft.com/office/drawing/2014/main" val="2388293578"/>
                    </a:ext>
                  </a:extLst>
                </a:gridCol>
                <a:gridCol w="329184">
                  <a:extLst>
                    <a:ext uri="{9D8B030D-6E8A-4147-A177-3AD203B41FA5}">
                      <a16:colId xmlns:a16="http://schemas.microsoft.com/office/drawing/2014/main" val="994852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228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- 2020-01-02 23:02:08</a:t>
                      </a:r>
                      <a:r>
                        <a:rPr kumimoji="0" lang="en-US" sz="1000" b="0" i="0" u="none" strike="noStrike" kern="1200" cap="none" spc="0" normalizeH="0" baseline="0" noProof="0">
                          <a:ln>
                            <a:noFill/>
                          </a:ln>
                          <a:solidFill>
                            <a:prstClr val="black"/>
                          </a:solidFill>
                          <a:effectLst/>
                          <a:uLnTx/>
                          <a:uFillTx/>
                          <a:latin typeface="+mn-lt"/>
                          <a:ea typeface="+mn-ea"/>
                          <a:cs typeface="+mn-cs"/>
                        </a:rPr>
                        <a:t>
 An employee of a restaurant in Texas says she faced religious discrimination when a manager sent her home for refusing to take off her hijab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E2_FVd2kJ1Fih&amp;w=619&amp;h=619&amp;url=https%3A%2F%2Fcdn.cnn.com%2Fcnnnext%2Fdam%2Fassets%2F200101150801-chicken-express-hijab-worker-super-tease.jpg&amp;cfs=1&amp;sx=245&amp;sy=0&amp;sw=619&amp;sh=619&amp;_nc_hash=AQCPmpW-4oakED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88119415"/>
                  </a:ext>
                </a:extLst>
              </a:tr>
            </a:tbl>
          </a:graphicData>
        </a:graphic>
      </p:graphicFrame>
      <p:sp>
        <p:nvSpPr>
          <p:cNvPr id="4" name="Text Placeholder 3">
            <a:extLst>
              <a:ext uri="{FF2B5EF4-FFF2-40B4-BE49-F238E27FC236}">
                <a16:creationId xmlns:a16="http://schemas.microsoft.com/office/drawing/2014/main" id="{99402C64-793C-449F-9ECA-D50A2120D364}"/>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2446655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78DAF-AEB0-4663-AC27-E73CA704E25B}"/>
              </a:ext>
            </a:extLst>
          </p:cNvPr>
          <p:cNvSpPr>
            <a:spLocks noGrp="1"/>
          </p:cNvSpPr>
          <p:nvPr>
            <p:ph type="title"/>
          </p:nvPr>
        </p:nvSpPr>
        <p:spPr/>
        <p:txBody>
          <a:bodyPr/>
          <a:lstStyle/>
          <a:p>
            <a:r>
              <a:rPr lang="en-US"/>
              <a:t>Facebook Own Posts Table | fbData - 24 of 26</a:t>
            </a:r>
          </a:p>
        </p:txBody>
      </p:sp>
      <p:graphicFrame>
        <p:nvGraphicFramePr>
          <p:cNvPr id="5" name="Table Placeholder 4">
            <a:extLst>
              <a:ext uri="{FF2B5EF4-FFF2-40B4-BE49-F238E27FC236}">
                <a16:creationId xmlns:a16="http://schemas.microsoft.com/office/drawing/2014/main" id="{7DBEFA2D-B59A-4611-A6CD-253E950ADFBB}"/>
              </a:ext>
            </a:extLst>
          </p:cNvPr>
          <p:cNvGraphicFramePr>
            <a:graphicFrameLocks noGrp="1"/>
          </p:cNvGraphicFramePr>
          <p:nvPr>
            <p:ph type="tbl" sz="quarter" idx="13"/>
            <p:extLst>
              <p:ext uri="{D42A27DB-BD31-4B8C-83A1-F6EECF244321}">
                <p14:modId xmlns:p14="http://schemas.microsoft.com/office/powerpoint/2010/main" val="378631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38463389"/>
                    </a:ext>
                  </a:extLst>
                </a:gridCol>
                <a:gridCol w="905256">
                  <a:extLst>
                    <a:ext uri="{9D8B030D-6E8A-4147-A177-3AD203B41FA5}">
                      <a16:colId xmlns:a16="http://schemas.microsoft.com/office/drawing/2014/main" val="4147515195"/>
                    </a:ext>
                  </a:extLst>
                </a:gridCol>
                <a:gridCol w="658368">
                  <a:extLst>
                    <a:ext uri="{9D8B030D-6E8A-4147-A177-3AD203B41FA5}">
                      <a16:colId xmlns:a16="http://schemas.microsoft.com/office/drawing/2014/main" val="1325729786"/>
                    </a:ext>
                  </a:extLst>
                </a:gridCol>
                <a:gridCol w="329184">
                  <a:extLst>
                    <a:ext uri="{9D8B030D-6E8A-4147-A177-3AD203B41FA5}">
                      <a16:colId xmlns:a16="http://schemas.microsoft.com/office/drawing/2014/main" val="158007275"/>
                    </a:ext>
                  </a:extLst>
                </a:gridCol>
                <a:gridCol w="329184">
                  <a:extLst>
                    <a:ext uri="{9D8B030D-6E8A-4147-A177-3AD203B41FA5}">
                      <a16:colId xmlns:a16="http://schemas.microsoft.com/office/drawing/2014/main" val="2130730740"/>
                    </a:ext>
                  </a:extLst>
                </a:gridCol>
                <a:gridCol w="329184">
                  <a:extLst>
                    <a:ext uri="{9D8B030D-6E8A-4147-A177-3AD203B41FA5}">
                      <a16:colId xmlns:a16="http://schemas.microsoft.com/office/drawing/2014/main" val="1505020041"/>
                    </a:ext>
                  </a:extLst>
                </a:gridCol>
                <a:gridCol w="329184">
                  <a:extLst>
                    <a:ext uri="{9D8B030D-6E8A-4147-A177-3AD203B41FA5}">
                      <a16:colId xmlns:a16="http://schemas.microsoft.com/office/drawing/2014/main" val="1303857178"/>
                    </a:ext>
                  </a:extLst>
                </a:gridCol>
                <a:gridCol w="329184">
                  <a:extLst>
                    <a:ext uri="{9D8B030D-6E8A-4147-A177-3AD203B41FA5}">
                      <a16:colId xmlns:a16="http://schemas.microsoft.com/office/drawing/2014/main" val="1329266229"/>
                    </a:ext>
                  </a:extLst>
                </a:gridCol>
                <a:gridCol w="329184">
                  <a:extLst>
                    <a:ext uri="{9D8B030D-6E8A-4147-A177-3AD203B41FA5}">
                      <a16:colId xmlns:a16="http://schemas.microsoft.com/office/drawing/2014/main" val="463332490"/>
                    </a:ext>
                  </a:extLst>
                </a:gridCol>
                <a:gridCol w="329184">
                  <a:extLst>
                    <a:ext uri="{9D8B030D-6E8A-4147-A177-3AD203B41FA5}">
                      <a16:colId xmlns:a16="http://schemas.microsoft.com/office/drawing/2014/main" val="359672104"/>
                    </a:ext>
                  </a:extLst>
                </a:gridCol>
                <a:gridCol w="329184">
                  <a:extLst>
                    <a:ext uri="{9D8B030D-6E8A-4147-A177-3AD203B41FA5}">
                      <a16:colId xmlns:a16="http://schemas.microsoft.com/office/drawing/2014/main" val="3912525082"/>
                    </a:ext>
                  </a:extLst>
                </a:gridCol>
                <a:gridCol w="329184">
                  <a:extLst>
                    <a:ext uri="{9D8B030D-6E8A-4147-A177-3AD203B41FA5}">
                      <a16:colId xmlns:a16="http://schemas.microsoft.com/office/drawing/2014/main" val="1952787376"/>
                    </a:ext>
                  </a:extLst>
                </a:gridCol>
                <a:gridCol w="329184">
                  <a:extLst>
                    <a:ext uri="{9D8B030D-6E8A-4147-A177-3AD203B41FA5}">
                      <a16:colId xmlns:a16="http://schemas.microsoft.com/office/drawing/2014/main" val="3790828904"/>
                    </a:ext>
                  </a:extLst>
                </a:gridCol>
                <a:gridCol w="329184">
                  <a:extLst>
                    <a:ext uri="{9D8B030D-6E8A-4147-A177-3AD203B41FA5}">
                      <a16:colId xmlns:a16="http://schemas.microsoft.com/office/drawing/2014/main" val="1919423943"/>
                    </a:ext>
                  </a:extLst>
                </a:gridCol>
                <a:gridCol w="329184">
                  <a:extLst>
                    <a:ext uri="{9D8B030D-6E8A-4147-A177-3AD203B41FA5}">
                      <a16:colId xmlns:a16="http://schemas.microsoft.com/office/drawing/2014/main" val="2463533138"/>
                    </a:ext>
                  </a:extLst>
                </a:gridCol>
                <a:gridCol w="329184">
                  <a:extLst>
                    <a:ext uri="{9D8B030D-6E8A-4147-A177-3AD203B41FA5}">
                      <a16:colId xmlns:a16="http://schemas.microsoft.com/office/drawing/2014/main" val="2293505221"/>
                    </a:ext>
                  </a:extLst>
                </a:gridCol>
                <a:gridCol w="329184">
                  <a:extLst>
                    <a:ext uri="{9D8B030D-6E8A-4147-A177-3AD203B41FA5}">
                      <a16:colId xmlns:a16="http://schemas.microsoft.com/office/drawing/2014/main" val="1231464805"/>
                    </a:ext>
                  </a:extLst>
                </a:gridCol>
                <a:gridCol w="329184">
                  <a:extLst>
                    <a:ext uri="{9D8B030D-6E8A-4147-A177-3AD203B41FA5}">
                      <a16:colId xmlns:a16="http://schemas.microsoft.com/office/drawing/2014/main" val="1608750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447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- 2020-01-02 22:46:10</a:t>
                      </a:r>
                      <a:r>
                        <a:rPr kumimoji="0" lang="en-US" sz="1000" b="0" i="0" u="none" strike="noStrike" kern="1200" cap="none" spc="0" normalizeH="0" baseline="0" noProof="0">
                          <a:ln>
                            <a:noFill/>
                          </a:ln>
                          <a:solidFill>
                            <a:prstClr val="black"/>
                          </a:solidFill>
                          <a:effectLst/>
                          <a:uLnTx/>
                          <a:uFillTx/>
                          <a:latin typeface="+mn-lt"/>
                          <a:ea typeface="+mn-ea"/>
                          <a:cs typeface="+mn-cs"/>
                        </a:rPr>
                        <a:t>
 Julián Castro has ended his presidential campaign after the former Housing and Urban Development secretary failed to gain traction in the large field of Democratic candidates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SqHLyENKgtkST&amp;w=619&amp;h=619&amp;url=https%3A%2F%2Fcdn.cnn.com%2Fcnnnext%2Fdam%2Fassets%2F200102091525-03-julian-castro-lead-image-super-tease.jpg&amp;cfs=1&amp;sx=354&amp;sy=0&amp;sw=619&amp;sh=619&amp;_nc_hash=AQBdM0me3SsH-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55119157"/>
                  </a:ext>
                </a:extLst>
              </a:tr>
            </a:tbl>
          </a:graphicData>
        </a:graphic>
      </p:graphicFrame>
      <p:sp>
        <p:nvSpPr>
          <p:cNvPr id="4" name="Text Placeholder 3">
            <a:extLst>
              <a:ext uri="{FF2B5EF4-FFF2-40B4-BE49-F238E27FC236}">
                <a16:creationId xmlns:a16="http://schemas.microsoft.com/office/drawing/2014/main" id="{5993BF2A-5D22-4D38-A599-3813B1633435}"/>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2020803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37BDE-ED25-4317-A342-1A6BB7815715}"/>
              </a:ext>
            </a:extLst>
          </p:cNvPr>
          <p:cNvSpPr>
            <a:spLocks noGrp="1"/>
          </p:cNvSpPr>
          <p:nvPr>
            <p:ph type="title"/>
          </p:nvPr>
        </p:nvSpPr>
        <p:spPr/>
        <p:txBody>
          <a:bodyPr/>
          <a:lstStyle/>
          <a:p>
            <a:r>
              <a:rPr lang="en-US"/>
              <a:t>Facebook Own Posts Table | fbData - 25 of 26</a:t>
            </a:r>
          </a:p>
        </p:txBody>
      </p:sp>
      <p:graphicFrame>
        <p:nvGraphicFramePr>
          <p:cNvPr id="5" name="Table Placeholder 4">
            <a:extLst>
              <a:ext uri="{FF2B5EF4-FFF2-40B4-BE49-F238E27FC236}">
                <a16:creationId xmlns:a16="http://schemas.microsoft.com/office/drawing/2014/main" id="{B65A9653-B556-4160-82D0-8FB438B4AF70}"/>
              </a:ext>
            </a:extLst>
          </p:cNvPr>
          <p:cNvGraphicFramePr>
            <a:graphicFrameLocks noGrp="1"/>
          </p:cNvGraphicFramePr>
          <p:nvPr>
            <p:ph type="tbl" sz="quarter" idx="13"/>
            <p:extLst>
              <p:ext uri="{D42A27DB-BD31-4B8C-83A1-F6EECF244321}">
                <p14:modId xmlns:p14="http://schemas.microsoft.com/office/powerpoint/2010/main" val="390259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12633973"/>
                    </a:ext>
                  </a:extLst>
                </a:gridCol>
                <a:gridCol w="905256">
                  <a:extLst>
                    <a:ext uri="{9D8B030D-6E8A-4147-A177-3AD203B41FA5}">
                      <a16:colId xmlns:a16="http://schemas.microsoft.com/office/drawing/2014/main" val="1841317978"/>
                    </a:ext>
                  </a:extLst>
                </a:gridCol>
                <a:gridCol w="658368">
                  <a:extLst>
                    <a:ext uri="{9D8B030D-6E8A-4147-A177-3AD203B41FA5}">
                      <a16:colId xmlns:a16="http://schemas.microsoft.com/office/drawing/2014/main" val="1672298784"/>
                    </a:ext>
                  </a:extLst>
                </a:gridCol>
                <a:gridCol w="329184">
                  <a:extLst>
                    <a:ext uri="{9D8B030D-6E8A-4147-A177-3AD203B41FA5}">
                      <a16:colId xmlns:a16="http://schemas.microsoft.com/office/drawing/2014/main" val="2549836627"/>
                    </a:ext>
                  </a:extLst>
                </a:gridCol>
                <a:gridCol w="329184">
                  <a:extLst>
                    <a:ext uri="{9D8B030D-6E8A-4147-A177-3AD203B41FA5}">
                      <a16:colId xmlns:a16="http://schemas.microsoft.com/office/drawing/2014/main" val="3205720213"/>
                    </a:ext>
                  </a:extLst>
                </a:gridCol>
                <a:gridCol w="329184">
                  <a:extLst>
                    <a:ext uri="{9D8B030D-6E8A-4147-A177-3AD203B41FA5}">
                      <a16:colId xmlns:a16="http://schemas.microsoft.com/office/drawing/2014/main" val="4073185156"/>
                    </a:ext>
                  </a:extLst>
                </a:gridCol>
                <a:gridCol w="329184">
                  <a:extLst>
                    <a:ext uri="{9D8B030D-6E8A-4147-A177-3AD203B41FA5}">
                      <a16:colId xmlns:a16="http://schemas.microsoft.com/office/drawing/2014/main" val="4023059679"/>
                    </a:ext>
                  </a:extLst>
                </a:gridCol>
                <a:gridCol w="329184">
                  <a:extLst>
                    <a:ext uri="{9D8B030D-6E8A-4147-A177-3AD203B41FA5}">
                      <a16:colId xmlns:a16="http://schemas.microsoft.com/office/drawing/2014/main" val="3134274003"/>
                    </a:ext>
                  </a:extLst>
                </a:gridCol>
                <a:gridCol w="329184">
                  <a:extLst>
                    <a:ext uri="{9D8B030D-6E8A-4147-A177-3AD203B41FA5}">
                      <a16:colId xmlns:a16="http://schemas.microsoft.com/office/drawing/2014/main" val="4041496331"/>
                    </a:ext>
                  </a:extLst>
                </a:gridCol>
                <a:gridCol w="329184">
                  <a:extLst>
                    <a:ext uri="{9D8B030D-6E8A-4147-A177-3AD203B41FA5}">
                      <a16:colId xmlns:a16="http://schemas.microsoft.com/office/drawing/2014/main" val="575920195"/>
                    </a:ext>
                  </a:extLst>
                </a:gridCol>
                <a:gridCol w="329184">
                  <a:extLst>
                    <a:ext uri="{9D8B030D-6E8A-4147-A177-3AD203B41FA5}">
                      <a16:colId xmlns:a16="http://schemas.microsoft.com/office/drawing/2014/main" val="4181307302"/>
                    </a:ext>
                  </a:extLst>
                </a:gridCol>
                <a:gridCol w="329184">
                  <a:extLst>
                    <a:ext uri="{9D8B030D-6E8A-4147-A177-3AD203B41FA5}">
                      <a16:colId xmlns:a16="http://schemas.microsoft.com/office/drawing/2014/main" val="933352051"/>
                    </a:ext>
                  </a:extLst>
                </a:gridCol>
                <a:gridCol w="329184">
                  <a:extLst>
                    <a:ext uri="{9D8B030D-6E8A-4147-A177-3AD203B41FA5}">
                      <a16:colId xmlns:a16="http://schemas.microsoft.com/office/drawing/2014/main" val="652826106"/>
                    </a:ext>
                  </a:extLst>
                </a:gridCol>
                <a:gridCol w="329184">
                  <a:extLst>
                    <a:ext uri="{9D8B030D-6E8A-4147-A177-3AD203B41FA5}">
                      <a16:colId xmlns:a16="http://schemas.microsoft.com/office/drawing/2014/main" val="3526496561"/>
                    </a:ext>
                  </a:extLst>
                </a:gridCol>
                <a:gridCol w="329184">
                  <a:extLst>
                    <a:ext uri="{9D8B030D-6E8A-4147-A177-3AD203B41FA5}">
                      <a16:colId xmlns:a16="http://schemas.microsoft.com/office/drawing/2014/main" val="2182517854"/>
                    </a:ext>
                  </a:extLst>
                </a:gridCol>
                <a:gridCol w="329184">
                  <a:extLst>
                    <a:ext uri="{9D8B030D-6E8A-4147-A177-3AD203B41FA5}">
                      <a16:colId xmlns:a16="http://schemas.microsoft.com/office/drawing/2014/main" val="3324233369"/>
                    </a:ext>
                  </a:extLst>
                </a:gridCol>
                <a:gridCol w="329184">
                  <a:extLst>
                    <a:ext uri="{9D8B030D-6E8A-4147-A177-3AD203B41FA5}">
                      <a16:colId xmlns:a16="http://schemas.microsoft.com/office/drawing/2014/main" val="1856232634"/>
                    </a:ext>
                  </a:extLst>
                </a:gridCol>
                <a:gridCol w="329184">
                  <a:extLst>
                    <a:ext uri="{9D8B030D-6E8A-4147-A177-3AD203B41FA5}">
                      <a16:colId xmlns:a16="http://schemas.microsoft.com/office/drawing/2014/main" val="2771676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405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- 2020-01-02 22:31:29</a:t>
                      </a:r>
                      <a:r>
                        <a:rPr kumimoji="0" lang="en-US" sz="1000" b="0" i="0" u="none" strike="noStrike" kern="1200" cap="none" spc="0" normalizeH="0" baseline="0" noProof="0">
                          <a:ln>
                            <a:noFill/>
                          </a:ln>
                          <a:solidFill>
                            <a:prstClr val="black"/>
                          </a:solidFill>
                          <a:effectLst/>
                          <a:uLnTx/>
                          <a:uFillTx/>
                          <a:latin typeface="+mn-lt"/>
                          <a:ea typeface="+mn-ea"/>
                          <a:cs typeface="+mn-cs"/>
                        </a:rPr>
                        <a:t>
 Stocks are set to open higher on the first trading day of 2020. The S&amp;P 500 and the Nasdaq Composite recorded their best performance since 2013 last year, and it looks like the gains will just continue. Global stocks are also in the green, helped by China's central bank moving to stimulate the country's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https://scontent.xx.fbcdn.net/v/t15.5256-10/s720x720/73419888_448785552674995_2594804148281016320_n.jpg?_nc_cat=1&amp;_nc_ohc=eHFSWbXu5dYAQmHKqnjLys6o7bf4RNoYGD4F9VkwCzZA3GjpE5uq_fvtQ&amp;_nc_ht=scontent.xx&amp;oh=22177ccee36396368660055cdb8e2f63&amp;oe=5EA224EC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79968496"/>
                  </a:ext>
                </a:extLst>
              </a:tr>
            </a:tbl>
          </a:graphicData>
        </a:graphic>
      </p:graphicFrame>
      <p:sp>
        <p:nvSpPr>
          <p:cNvPr id="4" name="Text Placeholder 3">
            <a:extLst>
              <a:ext uri="{FF2B5EF4-FFF2-40B4-BE49-F238E27FC236}">
                <a16:creationId xmlns:a16="http://schemas.microsoft.com/office/drawing/2014/main" id="{600BADE0-2888-4913-AE7E-E7A0A61E18B6}"/>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991496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FBE12-7023-4685-B714-7E78E38CE219}"/>
              </a:ext>
            </a:extLst>
          </p:cNvPr>
          <p:cNvSpPr>
            <a:spLocks noGrp="1"/>
          </p:cNvSpPr>
          <p:nvPr>
            <p:ph type="title"/>
          </p:nvPr>
        </p:nvSpPr>
        <p:spPr/>
        <p:txBody>
          <a:bodyPr/>
          <a:lstStyle/>
          <a:p>
            <a:r>
              <a:rPr lang="en-US"/>
              <a:t>Facebook Own Posts Table | fbData - 26 of 26</a:t>
            </a:r>
          </a:p>
        </p:txBody>
      </p:sp>
      <p:graphicFrame>
        <p:nvGraphicFramePr>
          <p:cNvPr id="5" name="Table Placeholder 4">
            <a:extLst>
              <a:ext uri="{FF2B5EF4-FFF2-40B4-BE49-F238E27FC236}">
                <a16:creationId xmlns:a16="http://schemas.microsoft.com/office/drawing/2014/main" id="{264832B8-70E2-424D-AF3E-12B27DFC2CBC}"/>
              </a:ext>
            </a:extLst>
          </p:cNvPr>
          <p:cNvGraphicFramePr>
            <a:graphicFrameLocks noGrp="1"/>
          </p:cNvGraphicFramePr>
          <p:nvPr>
            <p:ph type="tbl" sz="quarter" idx="13"/>
            <p:extLst>
              <p:ext uri="{D42A27DB-BD31-4B8C-83A1-F6EECF244321}">
                <p14:modId xmlns:p14="http://schemas.microsoft.com/office/powerpoint/2010/main" val="306749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04602467"/>
                    </a:ext>
                  </a:extLst>
                </a:gridCol>
                <a:gridCol w="905256">
                  <a:extLst>
                    <a:ext uri="{9D8B030D-6E8A-4147-A177-3AD203B41FA5}">
                      <a16:colId xmlns:a16="http://schemas.microsoft.com/office/drawing/2014/main" val="756519951"/>
                    </a:ext>
                  </a:extLst>
                </a:gridCol>
                <a:gridCol w="658368">
                  <a:extLst>
                    <a:ext uri="{9D8B030D-6E8A-4147-A177-3AD203B41FA5}">
                      <a16:colId xmlns:a16="http://schemas.microsoft.com/office/drawing/2014/main" val="165464670"/>
                    </a:ext>
                  </a:extLst>
                </a:gridCol>
                <a:gridCol w="329184">
                  <a:extLst>
                    <a:ext uri="{9D8B030D-6E8A-4147-A177-3AD203B41FA5}">
                      <a16:colId xmlns:a16="http://schemas.microsoft.com/office/drawing/2014/main" val="2992163480"/>
                    </a:ext>
                  </a:extLst>
                </a:gridCol>
                <a:gridCol w="329184">
                  <a:extLst>
                    <a:ext uri="{9D8B030D-6E8A-4147-A177-3AD203B41FA5}">
                      <a16:colId xmlns:a16="http://schemas.microsoft.com/office/drawing/2014/main" val="1558125567"/>
                    </a:ext>
                  </a:extLst>
                </a:gridCol>
                <a:gridCol w="329184">
                  <a:extLst>
                    <a:ext uri="{9D8B030D-6E8A-4147-A177-3AD203B41FA5}">
                      <a16:colId xmlns:a16="http://schemas.microsoft.com/office/drawing/2014/main" val="4205229450"/>
                    </a:ext>
                  </a:extLst>
                </a:gridCol>
                <a:gridCol w="329184">
                  <a:extLst>
                    <a:ext uri="{9D8B030D-6E8A-4147-A177-3AD203B41FA5}">
                      <a16:colId xmlns:a16="http://schemas.microsoft.com/office/drawing/2014/main" val="600452490"/>
                    </a:ext>
                  </a:extLst>
                </a:gridCol>
                <a:gridCol w="329184">
                  <a:extLst>
                    <a:ext uri="{9D8B030D-6E8A-4147-A177-3AD203B41FA5}">
                      <a16:colId xmlns:a16="http://schemas.microsoft.com/office/drawing/2014/main" val="2242996205"/>
                    </a:ext>
                  </a:extLst>
                </a:gridCol>
                <a:gridCol w="329184">
                  <a:extLst>
                    <a:ext uri="{9D8B030D-6E8A-4147-A177-3AD203B41FA5}">
                      <a16:colId xmlns:a16="http://schemas.microsoft.com/office/drawing/2014/main" val="1160546483"/>
                    </a:ext>
                  </a:extLst>
                </a:gridCol>
                <a:gridCol w="329184">
                  <a:extLst>
                    <a:ext uri="{9D8B030D-6E8A-4147-A177-3AD203B41FA5}">
                      <a16:colId xmlns:a16="http://schemas.microsoft.com/office/drawing/2014/main" val="1999862142"/>
                    </a:ext>
                  </a:extLst>
                </a:gridCol>
                <a:gridCol w="329184">
                  <a:extLst>
                    <a:ext uri="{9D8B030D-6E8A-4147-A177-3AD203B41FA5}">
                      <a16:colId xmlns:a16="http://schemas.microsoft.com/office/drawing/2014/main" val="1252266897"/>
                    </a:ext>
                  </a:extLst>
                </a:gridCol>
                <a:gridCol w="329184">
                  <a:extLst>
                    <a:ext uri="{9D8B030D-6E8A-4147-A177-3AD203B41FA5}">
                      <a16:colId xmlns:a16="http://schemas.microsoft.com/office/drawing/2014/main" val="2558406553"/>
                    </a:ext>
                  </a:extLst>
                </a:gridCol>
                <a:gridCol w="329184">
                  <a:extLst>
                    <a:ext uri="{9D8B030D-6E8A-4147-A177-3AD203B41FA5}">
                      <a16:colId xmlns:a16="http://schemas.microsoft.com/office/drawing/2014/main" val="4110606903"/>
                    </a:ext>
                  </a:extLst>
                </a:gridCol>
                <a:gridCol w="329184">
                  <a:extLst>
                    <a:ext uri="{9D8B030D-6E8A-4147-A177-3AD203B41FA5}">
                      <a16:colId xmlns:a16="http://schemas.microsoft.com/office/drawing/2014/main" val="4191582370"/>
                    </a:ext>
                  </a:extLst>
                </a:gridCol>
                <a:gridCol w="329184">
                  <a:extLst>
                    <a:ext uri="{9D8B030D-6E8A-4147-A177-3AD203B41FA5}">
                      <a16:colId xmlns:a16="http://schemas.microsoft.com/office/drawing/2014/main" val="19552659"/>
                    </a:ext>
                  </a:extLst>
                </a:gridCol>
                <a:gridCol w="329184">
                  <a:extLst>
                    <a:ext uri="{9D8B030D-6E8A-4147-A177-3AD203B41FA5}">
                      <a16:colId xmlns:a16="http://schemas.microsoft.com/office/drawing/2014/main" val="2286705439"/>
                    </a:ext>
                  </a:extLst>
                </a:gridCol>
                <a:gridCol w="329184">
                  <a:extLst>
                    <a:ext uri="{9D8B030D-6E8A-4147-A177-3AD203B41FA5}">
                      <a16:colId xmlns:a16="http://schemas.microsoft.com/office/drawing/2014/main" val="3060908773"/>
                    </a:ext>
                  </a:extLst>
                </a:gridCol>
                <a:gridCol w="329184">
                  <a:extLst>
                    <a:ext uri="{9D8B030D-6E8A-4147-A177-3AD203B41FA5}">
                      <a16:colId xmlns:a16="http://schemas.microsoft.com/office/drawing/2014/main" val="1892465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754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- 2020-01-02 22:30:28</a:t>
                      </a:r>
                      <a:r>
                        <a:rPr kumimoji="0" lang="en-US" sz="1000" b="0" i="0" u="none" strike="noStrike" kern="1200" cap="none" spc="0" normalizeH="0" baseline="0" noProof="0">
                          <a:ln>
                            <a:noFill/>
                          </a:ln>
                          <a:solidFill>
                            <a:prstClr val="black"/>
                          </a:solidFill>
                          <a:effectLst/>
                          <a:uLnTx/>
                          <a:uFillTx/>
                          <a:latin typeface="+mn-lt"/>
                          <a:ea typeface="+mn-ea"/>
                          <a:cs typeface="+mn-cs"/>
                        </a:rPr>
                        <a:t>
 Gun violence statistics in some cities were grim last year, but there are signs of hope as police and hospitals use new tactics to try to break the deadly cycle.
Despite the progress, interim Chicago Police Superintendent Charlie Beck says “to be brutally honest, it's still not safe enough." https://cnn.it/36fYUY0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https://scontent.xx.fbcdn.net/v/t15.5256-10/s720x720/72230105_2760373487384443_3406041780217446400_n.jpg?_nc_cat=1&amp;_nc_ohc=Mxcz-XwnXXAAQkKep4dlRYsvwtWAOv7IKupDBnAQQd0yIyGc74G4VwI_w&amp;_nc_ht=scontent.xx&amp;oh=e6801c1e2b52d661a44d2ca4ad2545f2&amp;oe=5EA90F51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08:25:08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39335149"/>
                  </a:ext>
                </a:extLst>
              </a:tr>
            </a:tbl>
          </a:graphicData>
        </a:graphic>
      </p:graphicFrame>
      <p:sp>
        <p:nvSpPr>
          <p:cNvPr id="4" name="Text Placeholder 3">
            <a:extLst>
              <a:ext uri="{FF2B5EF4-FFF2-40B4-BE49-F238E27FC236}">
                <a16:creationId xmlns:a16="http://schemas.microsoft.com/office/drawing/2014/main" id="{43D05EA3-6A85-47BE-909D-1820EB73C3D2}"/>
              </a:ext>
            </a:extLst>
          </p:cNvPr>
          <p:cNvSpPr>
            <a:spLocks noGrp="1"/>
          </p:cNvSpPr>
          <p:nvPr>
            <p:ph type="body" sz="quarter" idx="14"/>
          </p:nvPr>
        </p:nvSpPr>
        <p:spPr/>
        <p:txBody>
          <a:bodyPr/>
          <a:lstStyle/>
          <a:p>
            <a:r>
              <a:rPr lang="en-US"/>
              <a:t>12/05/2019 - 01/03/2020</a:t>
            </a:r>
          </a:p>
        </p:txBody>
      </p:sp>
    </p:spTree>
    <p:extLst>
      <p:ext uri="{BB962C8B-B14F-4D97-AF65-F5344CB8AC3E}">
        <p14:creationId xmlns:p14="http://schemas.microsoft.com/office/powerpoint/2010/main" val="4489505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3149</Words>
  <Application>Microsoft Office PowerPoint</Application>
  <PresentationFormat>On-screen Show (4:3)</PresentationFormat>
  <Paragraphs>970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Own Posts Table | fbData - 1 of 26</vt:lpstr>
      <vt:lpstr>Facebook Own Posts Table | fbData - 2 of 26</vt:lpstr>
      <vt:lpstr>Facebook Own Posts Table | fbData - 3 of 26</vt:lpstr>
      <vt:lpstr>Facebook Own Posts Table | fbData - 4 of 26</vt:lpstr>
      <vt:lpstr>Facebook Own Posts Table | fbData - 5 of 26</vt:lpstr>
      <vt:lpstr>Facebook Own Posts Table | fbData - 6 of 26</vt:lpstr>
      <vt:lpstr>Facebook Own Posts Table | fbData - 7 of 26</vt:lpstr>
      <vt:lpstr>Facebook Own Posts Table | fbData - 8 of 26</vt:lpstr>
      <vt:lpstr>Facebook Own Posts Table | fbData - 9 of 26</vt:lpstr>
      <vt:lpstr>Facebook Own Posts Table | fbData - 10 of 26</vt:lpstr>
      <vt:lpstr>Facebook Own Posts Table | fbData - 11 of 26</vt:lpstr>
      <vt:lpstr>Facebook Own Posts Table | fbData - 12 of 26</vt:lpstr>
      <vt:lpstr>Facebook Own Posts Table | fbData - 13 of 26</vt:lpstr>
      <vt:lpstr>Facebook Own Posts Table | fbData - 14 of 26</vt:lpstr>
      <vt:lpstr>Facebook Own Posts Table | fbData - 15 of 26</vt:lpstr>
      <vt:lpstr>Facebook Own Posts Table | fbData - 16 of 26</vt:lpstr>
      <vt:lpstr>Facebook Own Posts Table | fbData - 17 of 26</vt:lpstr>
      <vt:lpstr>Facebook Own Posts Table | fbData - 18 of 26</vt:lpstr>
      <vt:lpstr>Facebook Own Posts Table | fbData - 19 of 26</vt:lpstr>
      <vt:lpstr>Facebook Own Posts Table | fbData - 20 of 26</vt:lpstr>
      <vt:lpstr>Facebook Own Posts Table | fbData - 21 of 26</vt:lpstr>
      <vt:lpstr>Facebook Own Posts Table | fbData - 22 of 26</vt:lpstr>
      <vt:lpstr>Facebook Own Posts Table | fbData - 23 of 26</vt:lpstr>
      <vt:lpstr>Facebook Own Posts Table | fbData - 24 of 26</vt:lpstr>
      <vt:lpstr>Facebook Own Posts Table | fbData - 25 of 26</vt:lpstr>
      <vt:lpstr>Facebook Own Posts Table | fbData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2020-01-03T01:05:38Z</dcterms:created>
  <dcterms:modified xsi:type="dcterms:W3CDTF">2020-01-03T01:15:02Z</dcterms:modified>
</cp:coreProperties>
</file>