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660D9-D81F-41BF-8C37-D353BDF3E656}"/>
              </a:ext>
            </a:extLst>
          </p:cNvPr>
          <p:cNvSpPr>
            <a:spLocks noGrp="1"/>
          </p:cNvSpPr>
          <p:nvPr>
            <p:ph type="title"/>
          </p:nvPr>
        </p:nvSpPr>
        <p:spPr/>
        <p:txBody>
          <a:bodyPr/>
          <a:lstStyle/>
          <a:p>
            <a:r>
              <a:rPr lang="en-US"/>
              <a:t>Facebook Own Posts Table | trump - 1 of 23</a:t>
            </a:r>
          </a:p>
        </p:txBody>
      </p:sp>
      <p:graphicFrame>
        <p:nvGraphicFramePr>
          <p:cNvPr id="5" name="Table Placeholder 4">
            <a:extLst>
              <a:ext uri="{FF2B5EF4-FFF2-40B4-BE49-F238E27FC236}">
                <a16:creationId xmlns:a16="http://schemas.microsoft.com/office/drawing/2014/main" id="{B52E0986-B4B9-4153-BE18-40E8684ECE4E}"/>
              </a:ext>
            </a:extLst>
          </p:cNvPr>
          <p:cNvGraphicFramePr>
            <a:graphicFrameLocks noGrp="1"/>
          </p:cNvGraphicFramePr>
          <p:nvPr>
            <p:ph type="tbl" sz="quarter" idx="13"/>
            <p:extLst>
              <p:ext uri="{D42A27DB-BD31-4B8C-83A1-F6EECF244321}">
                <p14:modId xmlns:p14="http://schemas.microsoft.com/office/powerpoint/2010/main" val="940239722"/>
              </p:ext>
            </p:extLst>
          </p:nvPr>
        </p:nvGraphicFramePr>
        <p:xfrm>
          <a:off x="457200" y="1731963"/>
          <a:ext cx="8229600" cy="3840480"/>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39977297"/>
                    </a:ext>
                  </a:extLst>
                </a:gridCol>
                <a:gridCol w="905256">
                  <a:extLst>
                    <a:ext uri="{9D8B030D-6E8A-4147-A177-3AD203B41FA5}">
                      <a16:colId xmlns:a16="http://schemas.microsoft.com/office/drawing/2014/main" val="3535482349"/>
                    </a:ext>
                  </a:extLst>
                </a:gridCol>
                <a:gridCol w="658368">
                  <a:extLst>
                    <a:ext uri="{9D8B030D-6E8A-4147-A177-3AD203B41FA5}">
                      <a16:colId xmlns:a16="http://schemas.microsoft.com/office/drawing/2014/main" val="2693929665"/>
                    </a:ext>
                  </a:extLst>
                </a:gridCol>
                <a:gridCol w="329184">
                  <a:extLst>
                    <a:ext uri="{9D8B030D-6E8A-4147-A177-3AD203B41FA5}">
                      <a16:colId xmlns:a16="http://schemas.microsoft.com/office/drawing/2014/main" val="1231114392"/>
                    </a:ext>
                  </a:extLst>
                </a:gridCol>
                <a:gridCol w="329184">
                  <a:extLst>
                    <a:ext uri="{9D8B030D-6E8A-4147-A177-3AD203B41FA5}">
                      <a16:colId xmlns:a16="http://schemas.microsoft.com/office/drawing/2014/main" val="2962179287"/>
                    </a:ext>
                  </a:extLst>
                </a:gridCol>
                <a:gridCol w="329184">
                  <a:extLst>
                    <a:ext uri="{9D8B030D-6E8A-4147-A177-3AD203B41FA5}">
                      <a16:colId xmlns:a16="http://schemas.microsoft.com/office/drawing/2014/main" val="649447776"/>
                    </a:ext>
                  </a:extLst>
                </a:gridCol>
                <a:gridCol w="329184">
                  <a:extLst>
                    <a:ext uri="{9D8B030D-6E8A-4147-A177-3AD203B41FA5}">
                      <a16:colId xmlns:a16="http://schemas.microsoft.com/office/drawing/2014/main" val="1408333894"/>
                    </a:ext>
                  </a:extLst>
                </a:gridCol>
                <a:gridCol w="329184">
                  <a:extLst>
                    <a:ext uri="{9D8B030D-6E8A-4147-A177-3AD203B41FA5}">
                      <a16:colId xmlns:a16="http://schemas.microsoft.com/office/drawing/2014/main" val="2468971805"/>
                    </a:ext>
                  </a:extLst>
                </a:gridCol>
                <a:gridCol w="329184">
                  <a:extLst>
                    <a:ext uri="{9D8B030D-6E8A-4147-A177-3AD203B41FA5}">
                      <a16:colId xmlns:a16="http://schemas.microsoft.com/office/drawing/2014/main" val="291569403"/>
                    </a:ext>
                  </a:extLst>
                </a:gridCol>
                <a:gridCol w="329184">
                  <a:extLst>
                    <a:ext uri="{9D8B030D-6E8A-4147-A177-3AD203B41FA5}">
                      <a16:colId xmlns:a16="http://schemas.microsoft.com/office/drawing/2014/main" val="1231980282"/>
                    </a:ext>
                  </a:extLst>
                </a:gridCol>
                <a:gridCol w="329184">
                  <a:extLst>
                    <a:ext uri="{9D8B030D-6E8A-4147-A177-3AD203B41FA5}">
                      <a16:colId xmlns:a16="http://schemas.microsoft.com/office/drawing/2014/main" val="442758949"/>
                    </a:ext>
                  </a:extLst>
                </a:gridCol>
                <a:gridCol w="329184">
                  <a:extLst>
                    <a:ext uri="{9D8B030D-6E8A-4147-A177-3AD203B41FA5}">
                      <a16:colId xmlns:a16="http://schemas.microsoft.com/office/drawing/2014/main" val="10878376"/>
                    </a:ext>
                  </a:extLst>
                </a:gridCol>
                <a:gridCol w="329184">
                  <a:extLst>
                    <a:ext uri="{9D8B030D-6E8A-4147-A177-3AD203B41FA5}">
                      <a16:colId xmlns:a16="http://schemas.microsoft.com/office/drawing/2014/main" val="1340012545"/>
                    </a:ext>
                  </a:extLst>
                </a:gridCol>
                <a:gridCol w="329184">
                  <a:extLst>
                    <a:ext uri="{9D8B030D-6E8A-4147-A177-3AD203B41FA5}">
                      <a16:colId xmlns:a16="http://schemas.microsoft.com/office/drawing/2014/main" val="2809524165"/>
                    </a:ext>
                  </a:extLst>
                </a:gridCol>
                <a:gridCol w="329184">
                  <a:extLst>
                    <a:ext uri="{9D8B030D-6E8A-4147-A177-3AD203B41FA5}">
                      <a16:colId xmlns:a16="http://schemas.microsoft.com/office/drawing/2014/main" val="2495522655"/>
                    </a:ext>
                  </a:extLst>
                </a:gridCol>
                <a:gridCol w="329184">
                  <a:extLst>
                    <a:ext uri="{9D8B030D-6E8A-4147-A177-3AD203B41FA5}">
                      <a16:colId xmlns:a16="http://schemas.microsoft.com/office/drawing/2014/main" val="3045881287"/>
                    </a:ext>
                  </a:extLst>
                </a:gridCol>
                <a:gridCol w="329184">
                  <a:extLst>
                    <a:ext uri="{9D8B030D-6E8A-4147-A177-3AD203B41FA5}">
                      <a16:colId xmlns:a16="http://schemas.microsoft.com/office/drawing/2014/main" val="3759121338"/>
                    </a:ext>
                  </a:extLst>
                </a:gridCol>
                <a:gridCol w="329184">
                  <a:extLst>
                    <a:ext uri="{9D8B030D-6E8A-4147-A177-3AD203B41FA5}">
                      <a16:colId xmlns:a16="http://schemas.microsoft.com/office/drawing/2014/main" val="1885331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94911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Donald J. Trump - 2019-12-23 09:28:51</a:t>
                      </a:r>
                      <a:r>
                        <a:rPr kumimoji="0" lang="en-US" sz="1000" b="0" i="0" u="none" strike="noStrike" kern="1200" cap="none" spc="0" normalizeH="0" baseline="0" noProof="0">
                          <a:ln>
                            <a:noFill/>
                          </a:ln>
                          <a:solidFill>
                            <a:prstClr val="black"/>
                          </a:solidFill>
                          <a:effectLst/>
                          <a:uLnTx/>
                          <a:uFillTx/>
                          <a:latin typeface="+mn-lt"/>
                          <a:ea typeface="+mn-ea"/>
                          <a:cs typeface="+mn-cs"/>
                        </a:rPr>
                        <a:t>
 'Democrats' Impeachment Report Exposes Weakness of Their Case'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https://external.xx.fbcdn.net/safe_image.php?d=AQDPgjNy2WXb9C1A&amp;w=422&amp;h=422&amp;url=https%3A%2F%2Fassets.realclear.com%2Fimages%2F49%2F497252_5_.jpg&amp;cfs=1&amp;_nc_hash=AQD6PV5oN1Il4U89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12/23/2019 16:07:32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862811011"/>
                  </a:ext>
                </a:extLst>
              </a:tr>
            </a:tbl>
          </a:graphicData>
        </a:graphic>
      </p:graphicFrame>
      <p:sp>
        <p:nvSpPr>
          <p:cNvPr id="4" name="Text Placeholder 3">
            <a:extLst>
              <a:ext uri="{FF2B5EF4-FFF2-40B4-BE49-F238E27FC236}">
                <a16:creationId xmlns:a16="http://schemas.microsoft.com/office/drawing/2014/main" id="{38B953C9-AC63-42E2-9081-E7B4348EFFF3}"/>
              </a:ext>
            </a:extLst>
          </p:cNvPr>
          <p:cNvSpPr>
            <a:spLocks noGrp="1"/>
          </p:cNvSpPr>
          <p:nvPr>
            <p:ph type="body" sz="quarter" idx="14"/>
          </p:nvPr>
        </p:nvSpPr>
        <p:spPr/>
        <p:txBody>
          <a:bodyPr/>
          <a:lstStyle/>
          <a:p>
            <a:r>
              <a:rPr lang="en-US"/>
              <a:t>11/25/2019 - 12/24/2019</a:t>
            </a:r>
          </a:p>
        </p:txBody>
      </p:sp>
    </p:spTree>
    <p:extLst>
      <p:ext uri="{BB962C8B-B14F-4D97-AF65-F5344CB8AC3E}">
        <p14:creationId xmlns:p14="http://schemas.microsoft.com/office/powerpoint/2010/main" val="25652631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2F815-3EDE-406F-A363-F7A54EAC7C62}"/>
              </a:ext>
            </a:extLst>
          </p:cNvPr>
          <p:cNvSpPr>
            <a:spLocks noGrp="1"/>
          </p:cNvSpPr>
          <p:nvPr>
            <p:ph type="title"/>
          </p:nvPr>
        </p:nvSpPr>
        <p:spPr/>
        <p:txBody>
          <a:bodyPr/>
          <a:lstStyle/>
          <a:p>
            <a:r>
              <a:rPr lang="en-US"/>
              <a:t>Facebook Own Posts Table | trump - 2 of 23</a:t>
            </a:r>
          </a:p>
        </p:txBody>
      </p:sp>
      <p:graphicFrame>
        <p:nvGraphicFramePr>
          <p:cNvPr id="5" name="Table Placeholder 4">
            <a:extLst>
              <a:ext uri="{FF2B5EF4-FFF2-40B4-BE49-F238E27FC236}">
                <a16:creationId xmlns:a16="http://schemas.microsoft.com/office/drawing/2014/main" id="{8E0887E4-C4F7-43F8-9E13-75DE4B61E39D}"/>
              </a:ext>
            </a:extLst>
          </p:cNvPr>
          <p:cNvGraphicFramePr>
            <a:graphicFrameLocks noGrp="1"/>
          </p:cNvGraphicFramePr>
          <p:nvPr>
            <p:ph type="tbl" sz="quarter" idx="13"/>
            <p:extLst>
              <p:ext uri="{D42A27DB-BD31-4B8C-83A1-F6EECF244321}">
                <p14:modId xmlns:p14="http://schemas.microsoft.com/office/powerpoint/2010/main" val="2959534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9878597"/>
                    </a:ext>
                  </a:extLst>
                </a:gridCol>
                <a:gridCol w="905256">
                  <a:extLst>
                    <a:ext uri="{9D8B030D-6E8A-4147-A177-3AD203B41FA5}">
                      <a16:colId xmlns:a16="http://schemas.microsoft.com/office/drawing/2014/main" val="3282722326"/>
                    </a:ext>
                  </a:extLst>
                </a:gridCol>
                <a:gridCol w="658368">
                  <a:extLst>
                    <a:ext uri="{9D8B030D-6E8A-4147-A177-3AD203B41FA5}">
                      <a16:colId xmlns:a16="http://schemas.microsoft.com/office/drawing/2014/main" val="1858886824"/>
                    </a:ext>
                  </a:extLst>
                </a:gridCol>
                <a:gridCol w="329184">
                  <a:extLst>
                    <a:ext uri="{9D8B030D-6E8A-4147-A177-3AD203B41FA5}">
                      <a16:colId xmlns:a16="http://schemas.microsoft.com/office/drawing/2014/main" val="3061750031"/>
                    </a:ext>
                  </a:extLst>
                </a:gridCol>
                <a:gridCol w="329184">
                  <a:extLst>
                    <a:ext uri="{9D8B030D-6E8A-4147-A177-3AD203B41FA5}">
                      <a16:colId xmlns:a16="http://schemas.microsoft.com/office/drawing/2014/main" val="1598478362"/>
                    </a:ext>
                  </a:extLst>
                </a:gridCol>
                <a:gridCol w="329184">
                  <a:extLst>
                    <a:ext uri="{9D8B030D-6E8A-4147-A177-3AD203B41FA5}">
                      <a16:colId xmlns:a16="http://schemas.microsoft.com/office/drawing/2014/main" val="2750024277"/>
                    </a:ext>
                  </a:extLst>
                </a:gridCol>
                <a:gridCol w="329184">
                  <a:extLst>
                    <a:ext uri="{9D8B030D-6E8A-4147-A177-3AD203B41FA5}">
                      <a16:colId xmlns:a16="http://schemas.microsoft.com/office/drawing/2014/main" val="1019470833"/>
                    </a:ext>
                  </a:extLst>
                </a:gridCol>
                <a:gridCol w="329184">
                  <a:extLst>
                    <a:ext uri="{9D8B030D-6E8A-4147-A177-3AD203B41FA5}">
                      <a16:colId xmlns:a16="http://schemas.microsoft.com/office/drawing/2014/main" val="3519187598"/>
                    </a:ext>
                  </a:extLst>
                </a:gridCol>
                <a:gridCol w="329184">
                  <a:extLst>
                    <a:ext uri="{9D8B030D-6E8A-4147-A177-3AD203B41FA5}">
                      <a16:colId xmlns:a16="http://schemas.microsoft.com/office/drawing/2014/main" val="2704705742"/>
                    </a:ext>
                  </a:extLst>
                </a:gridCol>
                <a:gridCol w="329184">
                  <a:extLst>
                    <a:ext uri="{9D8B030D-6E8A-4147-A177-3AD203B41FA5}">
                      <a16:colId xmlns:a16="http://schemas.microsoft.com/office/drawing/2014/main" val="2129399516"/>
                    </a:ext>
                  </a:extLst>
                </a:gridCol>
                <a:gridCol w="329184">
                  <a:extLst>
                    <a:ext uri="{9D8B030D-6E8A-4147-A177-3AD203B41FA5}">
                      <a16:colId xmlns:a16="http://schemas.microsoft.com/office/drawing/2014/main" val="574808973"/>
                    </a:ext>
                  </a:extLst>
                </a:gridCol>
                <a:gridCol w="329184">
                  <a:extLst>
                    <a:ext uri="{9D8B030D-6E8A-4147-A177-3AD203B41FA5}">
                      <a16:colId xmlns:a16="http://schemas.microsoft.com/office/drawing/2014/main" val="336933171"/>
                    </a:ext>
                  </a:extLst>
                </a:gridCol>
                <a:gridCol w="329184">
                  <a:extLst>
                    <a:ext uri="{9D8B030D-6E8A-4147-A177-3AD203B41FA5}">
                      <a16:colId xmlns:a16="http://schemas.microsoft.com/office/drawing/2014/main" val="1004077146"/>
                    </a:ext>
                  </a:extLst>
                </a:gridCol>
                <a:gridCol w="329184">
                  <a:extLst>
                    <a:ext uri="{9D8B030D-6E8A-4147-A177-3AD203B41FA5}">
                      <a16:colId xmlns:a16="http://schemas.microsoft.com/office/drawing/2014/main" val="1721628129"/>
                    </a:ext>
                  </a:extLst>
                </a:gridCol>
                <a:gridCol w="329184">
                  <a:extLst>
                    <a:ext uri="{9D8B030D-6E8A-4147-A177-3AD203B41FA5}">
                      <a16:colId xmlns:a16="http://schemas.microsoft.com/office/drawing/2014/main" val="2681874036"/>
                    </a:ext>
                  </a:extLst>
                </a:gridCol>
                <a:gridCol w="329184">
                  <a:extLst>
                    <a:ext uri="{9D8B030D-6E8A-4147-A177-3AD203B41FA5}">
                      <a16:colId xmlns:a16="http://schemas.microsoft.com/office/drawing/2014/main" val="1326951487"/>
                    </a:ext>
                  </a:extLst>
                </a:gridCol>
                <a:gridCol w="329184">
                  <a:extLst>
                    <a:ext uri="{9D8B030D-6E8A-4147-A177-3AD203B41FA5}">
                      <a16:colId xmlns:a16="http://schemas.microsoft.com/office/drawing/2014/main" val="3904242265"/>
                    </a:ext>
                  </a:extLst>
                </a:gridCol>
                <a:gridCol w="329184">
                  <a:extLst>
                    <a:ext uri="{9D8B030D-6E8A-4147-A177-3AD203B41FA5}">
                      <a16:colId xmlns:a16="http://schemas.microsoft.com/office/drawing/2014/main" val="638636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55831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Donald J. Trump - 2019-12-23 08:46:02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https://scontent.xx.fbcdn.net/v/t15.5256-10/s720x720/75229828_2521693824765186_3744260254230118400_n.jpg?_nc_cat=1&amp;_nc_oc=AQm7BAgMZSJNrOFJWXGe_4U1RCajfQue_8U8bQd1nFYBYwx9y6mYpujA0qAq9suzENc&amp;_nc_ht=scontent.xx&amp;oh=0d12d1d8d467f43f973578ba82358b95&amp;oe=5E783E64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12/23/2019 16:07:32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18062667"/>
                  </a:ext>
                </a:extLst>
              </a:tr>
            </a:tbl>
          </a:graphicData>
        </a:graphic>
      </p:graphicFrame>
      <p:sp>
        <p:nvSpPr>
          <p:cNvPr id="4" name="Text Placeholder 3">
            <a:extLst>
              <a:ext uri="{FF2B5EF4-FFF2-40B4-BE49-F238E27FC236}">
                <a16:creationId xmlns:a16="http://schemas.microsoft.com/office/drawing/2014/main" id="{93733EF2-3143-427A-9B5D-86DC5818D217}"/>
              </a:ext>
            </a:extLst>
          </p:cNvPr>
          <p:cNvSpPr>
            <a:spLocks noGrp="1"/>
          </p:cNvSpPr>
          <p:nvPr>
            <p:ph type="body" sz="quarter" idx="14"/>
          </p:nvPr>
        </p:nvSpPr>
        <p:spPr/>
        <p:txBody>
          <a:bodyPr/>
          <a:lstStyle/>
          <a:p>
            <a:r>
              <a:rPr lang="en-US"/>
              <a:t>11/25/2019 - 12/24/2019</a:t>
            </a:r>
          </a:p>
        </p:txBody>
      </p:sp>
    </p:spTree>
    <p:extLst>
      <p:ext uri="{BB962C8B-B14F-4D97-AF65-F5344CB8AC3E}">
        <p14:creationId xmlns:p14="http://schemas.microsoft.com/office/powerpoint/2010/main" val="1793259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CF152-DD41-4D45-BF97-ACF08A91E73E}"/>
              </a:ext>
            </a:extLst>
          </p:cNvPr>
          <p:cNvSpPr>
            <a:spLocks noGrp="1"/>
          </p:cNvSpPr>
          <p:nvPr>
            <p:ph type="title"/>
          </p:nvPr>
        </p:nvSpPr>
        <p:spPr/>
        <p:txBody>
          <a:bodyPr/>
          <a:lstStyle/>
          <a:p>
            <a:r>
              <a:rPr lang="en-US"/>
              <a:t>Facebook Own Posts Table | trump - 3 of 23</a:t>
            </a:r>
          </a:p>
        </p:txBody>
      </p:sp>
      <p:graphicFrame>
        <p:nvGraphicFramePr>
          <p:cNvPr id="5" name="Table Placeholder 4">
            <a:extLst>
              <a:ext uri="{FF2B5EF4-FFF2-40B4-BE49-F238E27FC236}">
                <a16:creationId xmlns:a16="http://schemas.microsoft.com/office/drawing/2014/main" id="{FCCB3242-9E9A-48B5-BC7E-796271E046CE}"/>
              </a:ext>
            </a:extLst>
          </p:cNvPr>
          <p:cNvGraphicFramePr>
            <a:graphicFrameLocks noGrp="1"/>
          </p:cNvGraphicFramePr>
          <p:nvPr>
            <p:ph type="tbl" sz="quarter" idx="13"/>
            <p:extLst>
              <p:ext uri="{D42A27DB-BD31-4B8C-83A1-F6EECF244321}">
                <p14:modId xmlns:p14="http://schemas.microsoft.com/office/powerpoint/2010/main" val="3663689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43030490"/>
                    </a:ext>
                  </a:extLst>
                </a:gridCol>
                <a:gridCol w="905256">
                  <a:extLst>
                    <a:ext uri="{9D8B030D-6E8A-4147-A177-3AD203B41FA5}">
                      <a16:colId xmlns:a16="http://schemas.microsoft.com/office/drawing/2014/main" val="1090573895"/>
                    </a:ext>
                  </a:extLst>
                </a:gridCol>
                <a:gridCol w="658368">
                  <a:extLst>
                    <a:ext uri="{9D8B030D-6E8A-4147-A177-3AD203B41FA5}">
                      <a16:colId xmlns:a16="http://schemas.microsoft.com/office/drawing/2014/main" val="2895880842"/>
                    </a:ext>
                  </a:extLst>
                </a:gridCol>
                <a:gridCol w="329184">
                  <a:extLst>
                    <a:ext uri="{9D8B030D-6E8A-4147-A177-3AD203B41FA5}">
                      <a16:colId xmlns:a16="http://schemas.microsoft.com/office/drawing/2014/main" val="1091844557"/>
                    </a:ext>
                  </a:extLst>
                </a:gridCol>
                <a:gridCol w="329184">
                  <a:extLst>
                    <a:ext uri="{9D8B030D-6E8A-4147-A177-3AD203B41FA5}">
                      <a16:colId xmlns:a16="http://schemas.microsoft.com/office/drawing/2014/main" val="1002913505"/>
                    </a:ext>
                  </a:extLst>
                </a:gridCol>
                <a:gridCol w="329184">
                  <a:extLst>
                    <a:ext uri="{9D8B030D-6E8A-4147-A177-3AD203B41FA5}">
                      <a16:colId xmlns:a16="http://schemas.microsoft.com/office/drawing/2014/main" val="3644170740"/>
                    </a:ext>
                  </a:extLst>
                </a:gridCol>
                <a:gridCol w="329184">
                  <a:extLst>
                    <a:ext uri="{9D8B030D-6E8A-4147-A177-3AD203B41FA5}">
                      <a16:colId xmlns:a16="http://schemas.microsoft.com/office/drawing/2014/main" val="1616078191"/>
                    </a:ext>
                  </a:extLst>
                </a:gridCol>
                <a:gridCol w="329184">
                  <a:extLst>
                    <a:ext uri="{9D8B030D-6E8A-4147-A177-3AD203B41FA5}">
                      <a16:colId xmlns:a16="http://schemas.microsoft.com/office/drawing/2014/main" val="2141424168"/>
                    </a:ext>
                  </a:extLst>
                </a:gridCol>
                <a:gridCol w="329184">
                  <a:extLst>
                    <a:ext uri="{9D8B030D-6E8A-4147-A177-3AD203B41FA5}">
                      <a16:colId xmlns:a16="http://schemas.microsoft.com/office/drawing/2014/main" val="685509080"/>
                    </a:ext>
                  </a:extLst>
                </a:gridCol>
                <a:gridCol w="329184">
                  <a:extLst>
                    <a:ext uri="{9D8B030D-6E8A-4147-A177-3AD203B41FA5}">
                      <a16:colId xmlns:a16="http://schemas.microsoft.com/office/drawing/2014/main" val="2068998167"/>
                    </a:ext>
                  </a:extLst>
                </a:gridCol>
                <a:gridCol w="329184">
                  <a:extLst>
                    <a:ext uri="{9D8B030D-6E8A-4147-A177-3AD203B41FA5}">
                      <a16:colId xmlns:a16="http://schemas.microsoft.com/office/drawing/2014/main" val="3238991668"/>
                    </a:ext>
                  </a:extLst>
                </a:gridCol>
                <a:gridCol w="329184">
                  <a:extLst>
                    <a:ext uri="{9D8B030D-6E8A-4147-A177-3AD203B41FA5}">
                      <a16:colId xmlns:a16="http://schemas.microsoft.com/office/drawing/2014/main" val="278216119"/>
                    </a:ext>
                  </a:extLst>
                </a:gridCol>
                <a:gridCol w="329184">
                  <a:extLst>
                    <a:ext uri="{9D8B030D-6E8A-4147-A177-3AD203B41FA5}">
                      <a16:colId xmlns:a16="http://schemas.microsoft.com/office/drawing/2014/main" val="1876875963"/>
                    </a:ext>
                  </a:extLst>
                </a:gridCol>
                <a:gridCol w="329184">
                  <a:extLst>
                    <a:ext uri="{9D8B030D-6E8A-4147-A177-3AD203B41FA5}">
                      <a16:colId xmlns:a16="http://schemas.microsoft.com/office/drawing/2014/main" val="3280346385"/>
                    </a:ext>
                  </a:extLst>
                </a:gridCol>
                <a:gridCol w="329184">
                  <a:extLst>
                    <a:ext uri="{9D8B030D-6E8A-4147-A177-3AD203B41FA5}">
                      <a16:colId xmlns:a16="http://schemas.microsoft.com/office/drawing/2014/main" val="3219516226"/>
                    </a:ext>
                  </a:extLst>
                </a:gridCol>
                <a:gridCol w="329184">
                  <a:extLst>
                    <a:ext uri="{9D8B030D-6E8A-4147-A177-3AD203B41FA5}">
                      <a16:colId xmlns:a16="http://schemas.microsoft.com/office/drawing/2014/main" val="4050276126"/>
                    </a:ext>
                  </a:extLst>
                </a:gridCol>
                <a:gridCol w="329184">
                  <a:extLst>
                    <a:ext uri="{9D8B030D-6E8A-4147-A177-3AD203B41FA5}">
                      <a16:colId xmlns:a16="http://schemas.microsoft.com/office/drawing/2014/main" val="860964038"/>
                    </a:ext>
                  </a:extLst>
                </a:gridCol>
                <a:gridCol w="329184">
                  <a:extLst>
                    <a:ext uri="{9D8B030D-6E8A-4147-A177-3AD203B41FA5}">
                      <a16:colId xmlns:a16="http://schemas.microsoft.com/office/drawing/2014/main" val="2182895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20432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Donald J. Trump - 2019-12-23 07:55:34</a:t>
                      </a:r>
                      <a:r>
                        <a:rPr kumimoji="0" lang="en-US" sz="1000" b="0" i="0" u="none" strike="noStrike" kern="1200" cap="none" spc="0" normalizeH="0" baseline="0" noProof="0">
                          <a:ln>
                            <a:noFill/>
                          </a:ln>
                          <a:solidFill>
                            <a:prstClr val="black"/>
                          </a:solidFill>
                          <a:effectLst/>
                          <a:uLnTx/>
                          <a:uFillTx/>
                          <a:latin typeface="+mn-lt"/>
                          <a:ea typeface="+mn-ea"/>
                          <a:cs typeface="+mn-cs"/>
                        </a:rPr>
                        <a:t>
 The Fake News only wants to talk about the Impeachment Sham. How come they don't want to talk about the tremendous progress we've been making (like Paid Family Leave)????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https://scontent.xx.fbcdn.net/v/t15.5256-10/s720x720/69423820_454511435485830_8405278181120016384_n.jpg?_nc_cat=1&amp;_nc_oc=AQmcpfGe5p6KvQ-zz352PMVUTGrUHj2RDBO4LfsU0ixOTDPwSxDad5l3_ogxon4gzyE&amp;_nc_ht=scontent.xx&amp;oh=d723503770643c6af6ef7b377098f4cb&amp;oe=5E7519E5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12/23/2019 16:07:32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924225453"/>
                  </a:ext>
                </a:extLst>
              </a:tr>
            </a:tbl>
          </a:graphicData>
        </a:graphic>
      </p:graphicFrame>
      <p:sp>
        <p:nvSpPr>
          <p:cNvPr id="4" name="Text Placeholder 3">
            <a:extLst>
              <a:ext uri="{FF2B5EF4-FFF2-40B4-BE49-F238E27FC236}">
                <a16:creationId xmlns:a16="http://schemas.microsoft.com/office/drawing/2014/main" id="{227B6CD7-850A-4189-97EB-91E4D0B7C4F9}"/>
              </a:ext>
            </a:extLst>
          </p:cNvPr>
          <p:cNvSpPr>
            <a:spLocks noGrp="1"/>
          </p:cNvSpPr>
          <p:nvPr>
            <p:ph type="body" sz="quarter" idx="14"/>
          </p:nvPr>
        </p:nvSpPr>
        <p:spPr/>
        <p:txBody>
          <a:bodyPr/>
          <a:lstStyle/>
          <a:p>
            <a:r>
              <a:rPr lang="en-US"/>
              <a:t>11/25/2019 - 12/24/2019</a:t>
            </a:r>
          </a:p>
        </p:txBody>
      </p:sp>
    </p:spTree>
    <p:extLst>
      <p:ext uri="{BB962C8B-B14F-4D97-AF65-F5344CB8AC3E}">
        <p14:creationId xmlns:p14="http://schemas.microsoft.com/office/powerpoint/2010/main" val="2939728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E0397-E197-4589-95A8-C0348289A890}"/>
              </a:ext>
            </a:extLst>
          </p:cNvPr>
          <p:cNvSpPr>
            <a:spLocks noGrp="1"/>
          </p:cNvSpPr>
          <p:nvPr>
            <p:ph type="title"/>
          </p:nvPr>
        </p:nvSpPr>
        <p:spPr/>
        <p:txBody>
          <a:bodyPr/>
          <a:lstStyle/>
          <a:p>
            <a:r>
              <a:rPr lang="en-US"/>
              <a:t>Facebook Own Posts Table | trump - 4 of 23</a:t>
            </a:r>
          </a:p>
        </p:txBody>
      </p:sp>
      <p:graphicFrame>
        <p:nvGraphicFramePr>
          <p:cNvPr id="5" name="Table Placeholder 4">
            <a:extLst>
              <a:ext uri="{FF2B5EF4-FFF2-40B4-BE49-F238E27FC236}">
                <a16:creationId xmlns:a16="http://schemas.microsoft.com/office/drawing/2014/main" id="{C84E1578-E4F4-454B-B8AB-FA808A3D3BDE}"/>
              </a:ext>
            </a:extLst>
          </p:cNvPr>
          <p:cNvGraphicFramePr>
            <a:graphicFrameLocks noGrp="1"/>
          </p:cNvGraphicFramePr>
          <p:nvPr>
            <p:ph type="tbl" sz="quarter" idx="13"/>
            <p:extLst>
              <p:ext uri="{D42A27DB-BD31-4B8C-83A1-F6EECF244321}">
                <p14:modId xmlns:p14="http://schemas.microsoft.com/office/powerpoint/2010/main" val="2562282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608010751"/>
                    </a:ext>
                  </a:extLst>
                </a:gridCol>
                <a:gridCol w="905256">
                  <a:extLst>
                    <a:ext uri="{9D8B030D-6E8A-4147-A177-3AD203B41FA5}">
                      <a16:colId xmlns:a16="http://schemas.microsoft.com/office/drawing/2014/main" val="4133656508"/>
                    </a:ext>
                  </a:extLst>
                </a:gridCol>
                <a:gridCol w="658368">
                  <a:extLst>
                    <a:ext uri="{9D8B030D-6E8A-4147-A177-3AD203B41FA5}">
                      <a16:colId xmlns:a16="http://schemas.microsoft.com/office/drawing/2014/main" val="3079940301"/>
                    </a:ext>
                  </a:extLst>
                </a:gridCol>
                <a:gridCol w="329184">
                  <a:extLst>
                    <a:ext uri="{9D8B030D-6E8A-4147-A177-3AD203B41FA5}">
                      <a16:colId xmlns:a16="http://schemas.microsoft.com/office/drawing/2014/main" val="1153793357"/>
                    </a:ext>
                  </a:extLst>
                </a:gridCol>
                <a:gridCol w="329184">
                  <a:extLst>
                    <a:ext uri="{9D8B030D-6E8A-4147-A177-3AD203B41FA5}">
                      <a16:colId xmlns:a16="http://schemas.microsoft.com/office/drawing/2014/main" val="696973282"/>
                    </a:ext>
                  </a:extLst>
                </a:gridCol>
                <a:gridCol w="329184">
                  <a:extLst>
                    <a:ext uri="{9D8B030D-6E8A-4147-A177-3AD203B41FA5}">
                      <a16:colId xmlns:a16="http://schemas.microsoft.com/office/drawing/2014/main" val="3113115045"/>
                    </a:ext>
                  </a:extLst>
                </a:gridCol>
                <a:gridCol w="329184">
                  <a:extLst>
                    <a:ext uri="{9D8B030D-6E8A-4147-A177-3AD203B41FA5}">
                      <a16:colId xmlns:a16="http://schemas.microsoft.com/office/drawing/2014/main" val="1350540134"/>
                    </a:ext>
                  </a:extLst>
                </a:gridCol>
                <a:gridCol w="329184">
                  <a:extLst>
                    <a:ext uri="{9D8B030D-6E8A-4147-A177-3AD203B41FA5}">
                      <a16:colId xmlns:a16="http://schemas.microsoft.com/office/drawing/2014/main" val="3525017210"/>
                    </a:ext>
                  </a:extLst>
                </a:gridCol>
                <a:gridCol w="329184">
                  <a:extLst>
                    <a:ext uri="{9D8B030D-6E8A-4147-A177-3AD203B41FA5}">
                      <a16:colId xmlns:a16="http://schemas.microsoft.com/office/drawing/2014/main" val="602266834"/>
                    </a:ext>
                  </a:extLst>
                </a:gridCol>
                <a:gridCol w="329184">
                  <a:extLst>
                    <a:ext uri="{9D8B030D-6E8A-4147-A177-3AD203B41FA5}">
                      <a16:colId xmlns:a16="http://schemas.microsoft.com/office/drawing/2014/main" val="1648512939"/>
                    </a:ext>
                  </a:extLst>
                </a:gridCol>
                <a:gridCol w="329184">
                  <a:extLst>
                    <a:ext uri="{9D8B030D-6E8A-4147-A177-3AD203B41FA5}">
                      <a16:colId xmlns:a16="http://schemas.microsoft.com/office/drawing/2014/main" val="2014334158"/>
                    </a:ext>
                  </a:extLst>
                </a:gridCol>
                <a:gridCol w="329184">
                  <a:extLst>
                    <a:ext uri="{9D8B030D-6E8A-4147-A177-3AD203B41FA5}">
                      <a16:colId xmlns:a16="http://schemas.microsoft.com/office/drawing/2014/main" val="3608400960"/>
                    </a:ext>
                  </a:extLst>
                </a:gridCol>
                <a:gridCol w="329184">
                  <a:extLst>
                    <a:ext uri="{9D8B030D-6E8A-4147-A177-3AD203B41FA5}">
                      <a16:colId xmlns:a16="http://schemas.microsoft.com/office/drawing/2014/main" val="991310383"/>
                    </a:ext>
                  </a:extLst>
                </a:gridCol>
                <a:gridCol w="329184">
                  <a:extLst>
                    <a:ext uri="{9D8B030D-6E8A-4147-A177-3AD203B41FA5}">
                      <a16:colId xmlns:a16="http://schemas.microsoft.com/office/drawing/2014/main" val="3554537254"/>
                    </a:ext>
                  </a:extLst>
                </a:gridCol>
                <a:gridCol w="329184">
                  <a:extLst>
                    <a:ext uri="{9D8B030D-6E8A-4147-A177-3AD203B41FA5}">
                      <a16:colId xmlns:a16="http://schemas.microsoft.com/office/drawing/2014/main" val="2187859396"/>
                    </a:ext>
                  </a:extLst>
                </a:gridCol>
                <a:gridCol w="329184">
                  <a:extLst>
                    <a:ext uri="{9D8B030D-6E8A-4147-A177-3AD203B41FA5}">
                      <a16:colId xmlns:a16="http://schemas.microsoft.com/office/drawing/2014/main" val="1081226453"/>
                    </a:ext>
                  </a:extLst>
                </a:gridCol>
                <a:gridCol w="329184">
                  <a:extLst>
                    <a:ext uri="{9D8B030D-6E8A-4147-A177-3AD203B41FA5}">
                      <a16:colId xmlns:a16="http://schemas.microsoft.com/office/drawing/2014/main" val="244557218"/>
                    </a:ext>
                  </a:extLst>
                </a:gridCol>
                <a:gridCol w="329184">
                  <a:extLst>
                    <a:ext uri="{9D8B030D-6E8A-4147-A177-3AD203B41FA5}">
                      <a16:colId xmlns:a16="http://schemas.microsoft.com/office/drawing/2014/main" val="2217783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2567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Donald J. Trump - 2019-12-23 06:15:28</a:t>
                      </a:r>
                      <a:r>
                        <a:rPr kumimoji="0" lang="en-US" sz="1000" b="0" i="0" u="none" strike="noStrike" kern="1200" cap="none" spc="0" normalizeH="0" baseline="0" noProof="0">
                          <a:ln>
                            <a:noFill/>
                          </a:ln>
                          <a:solidFill>
                            <a:prstClr val="black"/>
                          </a:solidFill>
                          <a:effectLst/>
                          <a:uLnTx/>
                          <a:uFillTx/>
                          <a:latin typeface="+mn-lt"/>
                          <a:ea typeface="+mn-ea"/>
                          <a:cs typeface="+mn-cs"/>
                        </a:rPr>
                        <a:t>
 The Democrats and Crooked Hillary paid for &amp; provided a Fake Dossier, with phony information gotten from foreign sources, pushed it to the corrupt media &amp; Dirty Cops, &amp; have now been caught. They spied on my campaign, then tried to cover it up - Just Like Watergate, but bigger!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12/23/2019 16:07:32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37337678"/>
                  </a:ext>
                </a:extLst>
              </a:tr>
            </a:tbl>
          </a:graphicData>
        </a:graphic>
      </p:graphicFrame>
      <p:sp>
        <p:nvSpPr>
          <p:cNvPr id="4" name="Text Placeholder 3">
            <a:extLst>
              <a:ext uri="{FF2B5EF4-FFF2-40B4-BE49-F238E27FC236}">
                <a16:creationId xmlns:a16="http://schemas.microsoft.com/office/drawing/2014/main" id="{D7D066FF-BA3E-4DDE-81BD-C2EBD069742A}"/>
              </a:ext>
            </a:extLst>
          </p:cNvPr>
          <p:cNvSpPr>
            <a:spLocks noGrp="1"/>
          </p:cNvSpPr>
          <p:nvPr>
            <p:ph type="body" sz="quarter" idx="14"/>
          </p:nvPr>
        </p:nvSpPr>
        <p:spPr/>
        <p:txBody>
          <a:bodyPr/>
          <a:lstStyle/>
          <a:p>
            <a:r>
              <a:rPr lang="en-US"/>
              <a:t>11/25/2019 - 12/24/2019</a:t>
            </a:r>
          </a:p>
        </p:txBody>
      </p:sp>
    </p:spTree>
    <p:extLst>
      <p:ext uri="{BB962C8B-B14F-4D97-AF65-F5344CB8AC3E}">
        <p14:creationId xmlns:p14="http://schemas.microsoft.com/office/powerpoint/2010/main" val="3777618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D7BA5-6B7C-4876-8E00-C942BA94D3C9}"/>
              </a:ext>
            </a:extLst>
          </p:cNvPr>
          <p:cNvSpPr>
            <a:spLocks noGrp="1"/>
          </p:cNvSpPr>
          <p:nvPr>
            <p:ph type="title"/>
          </p:nvPr>
        </p:nvSpPr>
        <p:spPr/>
        <p:txBody>
          <a:bodyPr/>
          <a:lstStyle/>
          <a:p>
            <a:r>
              <a:rPr lang="en-US"/>
              <a:t>Facebook Own Posts Table | trump - 5 of 23</a:t>
            </a:r>
          </a:p>
        </p:txBody>
      </p:sp>
      <p:graphicFrame>
        <p:nvGraphicFramePr>
          <p:cNvPr id="5" name="Table Placeholder 4">
            <a:extLst>
              <a:ext uri="{FF2B5EF4-FFF2-40B4-BE49-F238E27FC236}">
                <a16:creationId xmlns:a16="http://schemas.microsoft.com/office/drawing/2014/main" id="{144FE7DA-E387-4BEC-9ED8-EA261CAF96D6}"/>
              </a:ext>
            </a:extLst>
          </p:cNvPr>
          <p:cNvGraphicFramePr>
            <a:graphicFrameLocks noGrp="1"/>
          </p:cNvGraphicFramePr>
          <p:nvPr>
            <p:ph type="tbl" sz="quarter" idx="13"/>
            <p:extLst>
              <p:ext uri="{D42A27DB-BD31-4B8C-83A1-F6EECF244321}">
                <p14:modId xmlns:p14="http://schemas.microsoft.com/office/powerpoint/2010/main" val="674106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66220447"/>
                    </a:ext>
                  </a:extLst>
                </a:gridCol>
                <a:gridCol w="905256">
                  <a:extLst>
                    <a:ext uri="{9D8B030D-6E8A-4147-A177-3AD203B41FA5}">
                      <a16:colId xmlns:a16="http://schemas.microsoft.com/office/drawing/2014/main" val="1486150871"/>
                    </a:ext>
                  </a:extLst>
                </a:gridCol>
                <a:gridCol w="658368">
                  <a:extLst>
                    <a:ext uri="{9D8B030D-6E8A-4147-A177-3AD203B41FA5}">
                      <a16:colId xmlns:a16="http://schemas.microsoft.com/office/drawing/2014/main" val="674065511"/>
                    </a:ext>
                  </a:extLst>
                </a:gridCol>
                <a:gridCol w="329184">
                  <a:extLst>
                    <a:ext uri="{9D8B030D-6E8A-4147-A177-3AD203B41FA5}">
                      <a16:colId xmlns:a16="http://schemas.microsoft.com/office/drawing/2014/main" val="1429482677"/>
                    </a:ext>
                  </a:extLst>
                </a:gridCol>
                <a:gridCol w="329184">
                  <a:extLst>
                    <a:ext uri="{9D8B030D-6E8A-4147-A177-3AD203B41FA5}">
                      <a16:colId xmlns:a16="http://schemas.microsoft.com/office/drawing/2014/main" val="3228408810"/>
                    </a:ext>
                  </a:extLst>
                </a:gridCol>
                <a:gridCol w="329184">
                  <a:extLst>
                    <a:ext uri="{9D8B030D-6E8A-4147-A177-3AD203B41FA5}">
                      <a16:colId xmlns:a16="http://schemas.microsoft.com/office/drawing/2014/main" val="504104529"/>
                    </a:ext>
                  </a:extLst>
                </a:gridCol>
                <a:gridCol w="329184">
                  <a:extLst>
                    <a:ext uri="{9D8B030D-6E8A-4147-A177-3AD203B41FA5}">
                      <a16:colId xmlns:a16="http://schemas.microsoft.com/office/drawing/2014/main" val="2688088877"/>
                    </a:ext>
                  </a:extLst>
                </a:gridCol>
                <a:gridCol w="329184">
                  <a:extLst>
                    <a:ext uri="{9D8B030D-6E8A-4147-A177-3AD203B41FA5}">
                      <a16:colId xmlns:a16="http://schemas.microsoft.com/office/drawing/2014/main" val="2874363943"/>
                    </a:ext>
                  </a:extLst>
                </a:gridCol>
                <a:gridCol w="329184">
                  <a:extLst>
                    <a:ext uri="{9D8B030D-6E8A-4147-A177-3AD203B41FA5}">
                      <a16:colId xmlns:a16="http://schemas.microsoft.com/office/drawing/2014/main" val="1702145682"/>
                    </a:ext>
                  </a:extLst>
                </a:gridCol>
                <a:gridCol w="329184">
                  <a:extLst>
                    <a:ext uri="{9D8B030D-6E8A-4147-A177-3AD203B41FA5}">
                      <a16:colId xmlns:a16="http://schemas.microsoft.com/office/drawing/2014/main" val="4237809848"/>
                    </a:ext>
                  </a:extLst>
                </a:gridCol>
                <a:gridCol w="329184">
                  <a:extLst>
                    <a:ext uri="{9D8B030D-6E8A-4147-A177-3AD203B41FA5}">
                      <a16:colId xmlns:a16="http://schemas.microsoft.com/office/drawing/2014/main" val="715740685"/>
                    </a:ext>
                  </a:extLst>
                </a:gridCol>
                <a:gridCol w="329184">
                  <a:extLst>
                    <a:ext uri="{9D8B030D-6E8A-4147-A177-3AD203B41FA5}">
                      <a16:colId xmlns:a16="http://schemas.microsoft.com/office/drawing/2014/main" val="1737201610"/>
                    </a:ext>
                  </a:extLst>
                </a:gridCol>
                <a:gridCol w="329184">
                  <a:extLst>
                    <a:ext uri="{9D8B030D-6E8A-4147-A177-3AD203B41FA5}">
                      <a16:colId xmlns:a16="http://schemas.microsoft.com/office/drawing/2014/main" val="435278028"/>
                    </a:ext>
                  </a:extLst>
                </a:gridCol>
                <a:gridCol w="329184">
                  <a:extLst>
                    <a:ext uri="{9D8B030D-6E8A-4147-A177-3AD203B41FA5}">
                      <a16:colId xmlns:a16="http://schemas.microsoft.com/office/drawing/2014/main" val="955269556"/>
                    </a:ext>
                  </a:extLst>
                </a:gridCol>
                <a:gridCol w="329184">
                  <a:extLst>
                    <a:ext uri="{9D8B030D-6E8A-4147-A177-3AD203B41FA5}">
                      <a16:colId xmlns:a16="http://schemas.microsoft.com/office/drawing/2014/main" val="73019775"/>
                    </a:ext>
                  </a:extLst>
                </a:gridCol>
                <a:gridCol w="329184">
                  <a:extLst>
                    <a:ext uri="{9D8B030D-6E8A-4147-A177-3AD203B41FA5}">
                      <a16:colId xmlns:a16="http://schemas.microsoft.com/office/drawing/2014/main" val="2174914273"/>
                    </a:ext>
                  </a:extLst>
                </a:gridCol>
                <a:gridCol w="329184">
                  <a:extLst>
                    <a:ext uri="{9D8B030D-6E8A-4147-A177-3AD203B41FA5}">
                      <a16:colId xmlns:a16="http://schemas.microsoft.com/office/drawing/2014/main" val="815965153"/>
                    </a:ext>
                  </a:extLst>
                </a:gridCol>
                <a:gridCol w="329184">
                  <a:extLst>
                    <a:ext uri="{9D8B030D-6E8A-4147-A177-3AD203B41FA5}">
                      <a16:colId xmlns:a16="http://schemas.microsoft.com/office/drawing/2014/main" val="3704095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42530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Donald J. Trump - 2019-12-23 04:23:52</a:t>
                      </a:r>
                      <a:r>
                        <a:rPr kumimoji="0" lang="en-US" sz="1000" b="0" i="0" u="none" strike="noStrike" kern="1200" cap="none" spc="0" normalizeH="0" baseline="0" noProof="0">
                          <a:ln>
                            <a:noFill/>
                          </a:ln>
                          <a:solidFill>
                            <a:prstClr val="black"/>
                          </a:solidFill>
                          <a:effectLst/>
                          <a:uLnTx/>
                          <a:uFillTx/>
                          <a:latin typeface="+mn-lt"/>
                          <a:ea typeface="+mn-ea"/>
                          <a:cs typeface="+mn-cs"/>
                        </a:rPr>
                        <a:t>
 Melania and I send our warmest wishes to Jewish people in the United States, Israel, and across the world as you commence the 8-day celebration of Hanukkah.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12/23/2019 16:07:32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24328411"/>
                  </a:ext>
                </a:extLst>
              </a:tr>
            </a:tbl>
          </a:graphicData>
        </a:graphic>
      </p:graphicFrame>
      <p:sp>
        <p:nvSpPr>
          <p:cNvPr id="4" name="Text Placeholder 3">
            <a:extLst>
              <a:ext uri="{FF2B5EF4-FFF2-40B4-BE49-F238E27FC236}">
                <a16:creationId xmlns:a16="http://schemas.microsoft.com/office/drawing/2014/main" id="{4226EAEE-CCA4-4B9C-AB68-3F0C305D0C0B}"/>
              </a:ext>
            </a:extLst>
          </p:cNvPr>
          <p:cNvSpPr>
            <a:spLocks noGrp="1"/>
          </p:cNvSpPr>
          <p:nvPr>
            <p:ph type="body" sz="quarter" idx="14"/>
          </p:nvPr>
        </p:nvSpPr>
        <p:spPr/>
        <p:txBody>
          <a:bodyPr/>
          <a:lstStyle/>
          <a:p>
            <a:r>
              <a:rPr lang="en-US"/>
              <a:t>11/25/2019 - 12/24/2019</a:t>
            </a:r>
          </a:p>
        </p:txBody>
      </p:sp>
    </p:spTree>
    <p:extLst>
      <p:ext uri="{BB962C8B-B14F-4D97-AF65-F5344CB8AC3E}">
        <p14:creationId xmlns:p14="http://schemas.microsoft.com/office/powerpoint/2010/main" val="610491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6E9A3-8E5E-4282-9450-41EE09D25E1A}"/>
              </a:ext>
            </a:extLst>
          </p:cNvPr>
          <p:cNvSpPr>
            <a:spLocks noGrp="1"/>
          </p:cNvSpPr>
          <p:nvPr>
            <p:ph type="title"/>
          </p:nvPr>
        </p:nvSpPr>
        <p:spPr/>
        <p:txBody>
          <a:bodyPr/>
          <a:lstStyle/>
          <a:p>
            <a:r>
              <a:rPr lang="en-US"/>
              <a:t>Facebook Own Posts Table | trump - 6 of 23</a:t>
            </a:r>
          </a:p>
        </p:txBody>
      </p:sp>
      <p:graphicFrame>
        <p:nvGraphicFramePr>
          <p:cNvPr id="5" name="Table Placeholder 4">
            <a:extLst>
              <a:ext uri="{FF2B5EF4-FFF2-40B4-BE49-F238E27FC236}">
                <a16:creationId xmlns:a16="http://schemas.microsoft.com/office/drawing/2014/main" id="{226D1C68-474D-42DD-897B-09F499BAFF46}"/>
              </a:ext>
            </a:extLst>
          </p:cNvPr>
          <p:cNvGraphicFramePr>
            <a:graphicFrameLocks noGrp="1"/>
          </p:cNvGraphicFramePr>
          <p:nvPr>
            <p:ph type="tbl" sz="quarter" idx="13"/>
            <p:extLst>
              <p:ext uri="{D42A27DB-BD31-4B8C-83A1-F6EECF244321}">
                <p14:modId xmlns:p14="http://schemas.microsoft.com/office/powerpoint/2010/main" val="1435109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38629736"/>
                    </a:ext>
                  </a:extLst>
                </a:gridCol>
                <a:gridCol w="905256">
                  <a:extLst>
                    <a:ext uri="{9D8B030D-6E8A-4147-A177-3AD203B41FA5}">
                      <a16:colId xmlns:a16="http://schemas.microsoft.com/office/drawing/2014/main" val="3866940492"/>
                    </a:ext>
                  </a:extLst>
                </a:gridCol>
                <a:gridCol w="658368">
                  <a:extLst>
                    <a:ext uri="{9D8B030D-6E8A-4147-A177-3AD203B41FA5}">
                      <a16:colId xmlns:a16="http://schemas.microsoft.com/office/drawing/2014/main" val="1866608139"/>
                    </a:ext>
                  </a:extLst>
                </a:gridCol>
                <a:gridCol w="329184">
                  <a:extLst>
                    <a:ext uri="{9D8B030D-6E8A-4147-A177-3AD203B41FA5}">
                      <a16:colId xmlns:a16="http://schemas.microsoft.com/office/drawing/2014/main" val="2578381671"/>
                    </a:ext>
                  </a:extLst>
                </a:gridCol>
                <a:gridCol w="329184">
                  <a:extLst>
                    <a:ext uri="{9D8B030D-6E8A-4147-A177-3AD203B41FA5}">
                      <a16:colId xmlns:a16="http://schemas.microsoft.com/office/drawing/2014/main" val="904298595"/>
                    </a:ext>
                  </a:extLst>
                </a:gridCol>
                <a:gridCol w="329184">
                  <a:extLst>
                    <a:ext uri="{9D8B030D-6E8A-4147-A177-3AD203B41FA5}">
                      <a16:colId xmlns:a16="http://schemas.microsoft.com/office/drawing/2014/main" val="2481198230"/>
                    </a:ext>
                  </a:extLst>
                </a:gridCol>
                <a:gridCol w="329184">
                  <a:extLst>
                    <a:ext uri="{9D8B030D-6E8A-4147-A177-3AD203B41FA5}">
                      <a16:colId xmlns:a16="http://schemas.microsoft.com/office/drawing/2014/main" val="3742743253"/>
                    </a:ext>
                  </a:extLst>
                </a:gridCol>
                <a:gridCol w="329184">
                  <a:extLst>
                    <a:ext uri="{9D8B030D-6E8A-4147-A177-3AD203B41FA5}">
                      <a16:colId xmlns:a16="http://schemas.microsoft.com/office/drawing/2014/main" val="1405885144"/>
                    </a:ext>
                  </a:extLst>
                </a:gridCol>
                <a:gridCol w="329184">
                  <a:extLst>
                    <a:ext uri="{9D8B030D-6E8A-4147-A177-3AD203B41FA5}">
                      <a16:colId xmlns:a16="http://schemas.microsoft.com/office/drawing/2014/main" val="3979360898"/>
                    </a:ext>
                  </a:extLst>
                </a:gridCol>
                <a:gridCol w="329184">
                  <a:extLst>
                    <a:ext uri="{9D8B030D-6E8A-4147-A177-3AD203B41FA5}">
                      <a16:colId xmlns:a16="http://schemas.microsoft.com/office/drawing/2014/main" val="3156514139"/>
                    </a:ext>
                  </a:extLst>
                </a:gridCol>
                <a:gridCol w="329184">
                  <a:extLst>
                    <a:ext uri="{9D8B030D-6E8A-4147-A177-3AD203B41FA5}">
                      <a16:colId xmlns:a16="http://schemas.microsoft.com/office/drawing/2014/main" val="1821710722"/>
                    </a:ext>
                  </a:extLst>
                </a:gridCol>
                <a:gridCol w="329184">
                  <a:extLst>
                    <a:ext uri="{9D8B030D-6E8A-4147-A177-3AD203B41FA5}">
                      <a16:colId xmlns:a16="http://schemas.microsoft.com/office/drawing/2014/main" val="1892079529"/>
                    </a:ext>
                  </a:extLst>
                </a:gridCol>
                <a:gridCol w="329184">
                  <a:extLst>
                    <a:ext uri="{9D8B030D-6E8A-4147-A177-3AD203B41FA5}">
                      <a16:colId xmlns:a16="http://schemas.microsoft.com/office/drawing/2014/main" val="2867933228"/>
                    </a:ext>
                  </a:extLst>
                </a:gridCol>
                <a:gridCol w="329184">
                  <a:extLst>
                    <a:ext uri="{9D8B030D-6E8A-4147-A177-3AD203B41FA5}">
                      <a16:colId xmlns:a16="http://schemas.microsoft.com/office/drawing/2014/main" val="1370617616"/>
                    </a:ext>
                  </a:extLst>
                </a:gridCol>
                <a:gridCol w="329184">
                  <a:extLst>
                    <a:ext uri="{9D8B030D-6E8A-4147-A177-3AD203B41FA5}">
                      <a16:colId xmlns:a16="http://schemas.microsoft.com/office/drawing/2014/main" val="2783569682"/>
                    </a:ext>
                  </a:extLst>
                </a:gridCol>
                <a:gridCol w="329184">
                  <a:extLst>
                    <a:ext uri="{9D8B030D-6E8A-4147-A177-3AD203B41FA5}">
                      <a16:colId xmlns:a16="http://schemas.microsoft.com/office/drawing/2014/main" val="990072798"/>
                    </a:ext>
                  </a:extLst>
                </a:gridCol>
                <a:gridCol w="329184">
                  <a:extLst>
                    <a:ext uri="{9D8B030D-6E8A-4147-A177-3AD203B41FA5}">
                      <a16:colId xmlns:a16="http://schemas.microsoft.com/office/drawing/2014/main" val="1454746405"/>
                    </a:ext>
                  </a:extLst>
                </a:gridCol>
                <a:gridCol w="329184">
                  <a:extLst>
                    <a:ext uri="{9D8B030D-6E8A-4147-A177-3AD203B41FA5}">
                      <a16:colId xmlns:a16="http://schemas.microsoft.com/office/drawing/2014/main" val="3460313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8821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Donald J. Trump - 2019-12-23 04:23:27</a:t>
                      </a:r>
                      <a:r>
                        <a:rPr kumimoji="0" lang="en-US" sz="1000" b="0" i="0" u="none" strike="noStrike" kern="1200" cap="none" spc="0" normalizeH="0" baseline="0" noProof="0">
                          <a:ln>
                            <a:noFill/>
                          </a:ln>
                          <a:solidFill>
                            <a:prstClr val="black"/>
                          </a:solidFill>
                          <a:effectLst/>
                          <a:uLnTx/>
                          <a:uFillTx/>
                          <a:latin typeface="+mn-lt"/>
                          <a:ea typeface="+mn-ea"/>
                          <a:cs typeface="+mn-cs"/>
                        </a:rPr>
                        <a:t>
 Crazy Nancy wants to dictate terms on the Impeachment Hoax to the Republican Majority Senate, but striped away all Due Process, no lawyers or witnesses, on the Democrat Majority House. The Dems just wish it would all end. Their case is dead, their poll numbers are horrendous!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12/23/2019 16:07:32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589878859"/>
                  </a:ext>
                </a:extLst>
              </a:tr>
            </a:tbl>
          </a:graphicData>
        </a:graphic>
      </p:graphicFrame>
      <p:sp>
        <p:nvSpPr>
          <p:cNvPr id="4" name="Text Placeholder 3">
            <a:extLst>
              <a:ext uri="{FF2B5EF4-FFF2-40B4-BE49-F238E27FC236}">
                <a16:creationId xmlns:a16="http://schemas.microsoft.com/office/drawing/2014/main" id="{D9B33DE7-6DE1-4A6A-AD15-F427AD0FA182}"/>
              </a:ext>
            </a:extLst>
          </p:cNvPr>
          <p:cNvSpPr>
            <a:spLocks noGrp="1"/>
          </p:cNvSpPr>
          <p:nvPr>
            <p:ph type="body" sz="quarter" idx="14"/>
          </p:nvPr>
        </p:nvSpPr>
        <p:spPr/>
        <p:txBody>
          <a:bodyPr/>
          <a:lstStyle/>
          <a:p>
            <a:r>
              <a:rPr lang="en-US"/>
              <a:t>11/25/2019 - 12/24/2019</a:t>
            </a:r>
          </a:p>
        </p:txBody>
      </p:sp>
    </p:spTree>
    <p:extLst>
      <p:ext uri="{BB962C8B-B14F-4D97-AF65-F5344CB8AC3E}">
        <p14:creationId xmlns:p14="http://schemas.microsoft.com/office/powerpoint/2010/main" val="4149499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182FA-E89A-4E4B-9892-31C5E88BA678}"/>
              </a:ext>
            </a:extLst>
          </p:cNvPr>
          <p:cNvSpPr>
            <a:spLocks noGrp="1"/>
          </p:cNvSpPr>
          <p:nvPr>
            <p:ph type="title"/>
          </p:nvPr>
        </p:nvSpPr>
        <p:spPr/>
        <p:txBody>
          <a:bodyPr/>
          <a:lstStyle/>
          <a:p>
            <a:r>
              <a:rPr lang="en-US"/>
              <a:t>Facebook Own Posts Table | trump - 7 of 23</a:t>
            </a:r>
          </a:p>
        </p:txBody>
      </p:sp>
      <p:graphicFrame>
        <p:nvGraphicFramePr>
          <p:cNvPr id="5" name="Table Placeholder 4">
            <a:extLst>
              <a:ext uri="{FF2B5EF4-FFF2-40B4-BE49-F238E27FC236}">
                <a16:creationId xmlns:a16="http://schemas.microsoft.com/office/drawing/2014/main" id="{6A35807E-9493-476D-9EA2-A34618F571BB}"/>
              </a:ext>
            </a:extLst>
          </p:cNvPr>
          <p:cNvGraphicFramePr>
            <a:graphicFrameLocks noGrp="1"/>
          </p:cNvGraphicFramePr>
          <p:nvPr>
            <p:ph type="tbl" sz="quarter" idx="13"/>
            <p:extLst>
              <p:ext uri="{D42A27DB-BD31-4B8C-83A1-F6EECF244321}">
                <p14:modId xmlns:p14="http://schemas.microsoft.com/office/powerpoint/2010/main" val="2727991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61664928"/>
                    </a:ext>
                  </a:extLst>
                </a:gridCol>
                <a:gridCol w="905256">
                  <a:extLst>
                    <a:ext uri="{9D8B030D-6E8A-4147-A177-3AD203B41FA5}">
                      <a16:colId xmlns:a16="http://schemas.microsoft.com/office/drawing/2014/main" val="1227143821"/>
                    </a:ext>
                  </a:extLst>
                </a:gridCol>
                <a:gridCol w="658368">
                  <a:extLst>
                    <a:ext uri="{9D8B030D-6E8A-4147-A177-3AD203B41FA5}">
                      <a16:colId xmlns:a16="http://schemas.microsoft.com/office/drawing/2014/main" val="1300697827"/>
                    </a:ext>
                  </a:extLst>
                </a:gridCol>
                <a:gridCol w="329184">
                  <a:extLst>
                    <a:ext uri="{9D8B030D-6E8A-4147-A177-3AD203B41FA5}">
                      <a16:colId xmlns:a16="http://schemas.microsoft.com/office/drawing/2014/main" val="552043415"/>
                    </a:ext>
                  </a:extLst>
                </a:gridCol>
                <a:gridCol w="329184">
                  <a:extLst>
                    <a:ext uri="{9D8B030D-6E8A-4147-A177-3AD203B41FA5}">
                      <a16:colId xmlns:a16="http://schemas.microsoft.com/office/drawing/2014/main" val="1103955379"/>
                    </a:ext>
                  </a:extLst>
                </a:gridCol>
                <a:gridCol w="329184">
                  <a:extLst>
                    <a:ext uri="{9D8B030D-6E8A-4147-A177-3AD203B41FA5}">
                      <a16:colId xmlns:a16="http://schemas.microsoft.com/office/drawing/2014/main" val="4281498693"/>
                    </a:ext>
                  </a:extLst>
                </a:gridCol>
                <a:gridCol w="329184">
                  <a:extLst>
                    <a:ext uri="{9D8B030D-6E8A-4147-A177-3AD203B41FA5}">
                      <a16:colId xmlns:a16="http://schemas.microsoft.com/office/drawing/2014/main" val="2083669614"/>
                    </a:ext>
                  </a:extLst>
                </a:gridCol>
                <a:gridCol w="329184">
                  <a:extLst>
                    <a:ext uri="{9D8B030D-6E8A-4147-A177-3AD203B41FA5}">
                      <a16:colId xmlns:a16="http://schemas.microsoft.com/office/drawing/2014/main" val="1205912117"/>
                    </a:ext>
                  </a:extLst>
                </a:gridCol>
                <a:gridCol w="329184">
                  <a:extLst>
                    <a:ext uri="{9D8B030D-6E8A-4147-A177-3AD203B41FA5}">
                      <a16:colId xmlns:a16="http://schemas.microsoft.com/office/drawing/2014/main" val="2288958070"/>
                    </a:ext>
                  </a:extLst>
                </a:gridCol>
                <a:gridCol w="329184">
                  <a:extLst>
                    <a:ext uri="{9D8B030D-6E8A-4147-A177-3AD203B41FA5}">
                      <a16:colId xmlns:a16="http://schemas.microsoft.com/office/drawing/2014/main" val="1998301342"/>
                    </a:ext>
                  </a:extLst>
                </a:gridCol>
                <a:gridCol w="329184">
                  <a:extLst>
                    <a:ext uri="{9D8B030D-6E8A-4147-A177-3AD203B41FA5}">
                      <a16:colId xmlns:a16="http://schemas.microsoft.com/office/drawing/2014/main" val="3823031287"/>
                    </a:ext>
                  </a:extLst>
                </a:gridCol>
                <a:gridCol w="329184">
                  <a:extLst>
                    <a:ext uri="{9D8B030D-6E8A-4147-A177-3AD203B41FA5}">
                      <a16:colId xmlns:a16="http://schemas.microsoft.com/office/drawing/2014/main" val="2067707560"/>
                    </a:ext>
                  </a:extLst>
                </a:gridCol>
                <a:gridCol w="329184">
                  <a:extLst>
                    <a:ext uri="{9D8B030D-6E8A-4147-A177-3AD203B41FA5}">
                      <a16:colId xmlns:a16="http://schemas.microsoft.com/office/drawing/2014/main" val="1427901241"/>
                    </a:ext>
                  </a:extLst>
                </a:gridCol>
                <a:gridCol w="329184">
                  <a:extLst>
                    <a:ext uri="{9D8B030D-6E8A-4147-A177-3AD203B41FA5}">
                      <a16:colId xmlns:a16="http://schemas.microsoft.com/office/drawing/2014/main" val="2682803397"/>
                    </a:ext>
                  </a:extLst>
                </a:gridCol>
                <a:gridCol w="329184">
                  <a:extLst>
                    <a:ext uri="{9D8B030D-6E8A-4147-A177-3AD203B41FA5}">
                      <a16:colId xmlns:a16="http://schemas.microsoft.com/office/drawing/2014/main" val="114588917"/>
                    </a:ext>
                  </a:extLst>
                </a:gridCol>
                <a:gridCol w="329184">
                  <a:extLst>
                    <a:ext uri="{9D8B030D-6E8A-4147-A177-3AD203B41FA5}">
                      <a16:colId xmlns:a16="http://schemas.microsoft.com/office/drawing/2014/main" val="1624832456"/>
                    </a:ext>
                  </a:extLst>
                </a:gridCol>
                <a:gridCol w="329184">
                  <a:extLst>
                    <a:ext uri="{9D8B030D-6E8A-4147-A177-3AD203B41FA5}">
                      <a16:colId xmlns:a16="http://schemas.microsoft.com/office/drawing/2014/main" val="1560749259"/>
                    </a:ext>
                  </a:extLst>
                </a:gridCol>
                <a:gridCol w="329184">
                  <a:extLst>
                    <a:ext uri="{9D8B030D-6E8A-4147-A177-3AD203B41FA5}">
                      <a16:colId xmlns:a16="http://schemas.microsoft.com/office/drawing/2014/main" val="615313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56829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Donald J. Trump - 2019-12-23 03:27:15</a:t>
                      </a:r>
                      <a:r>
                        <a:rPr kumimoji="0" lang="en-US" sz="1000" b="0" i="0" u="none" strike="noStrike" kern="1200" cap="none" spc="0" normalizeH="0" baseline="0" noProof="0">
                          <a:ln>
                            <a:noFill/>
                          </a:ln>
                          <a:solidFill>
                            <a:prstClr val="black"/>
                          </a:solidFill>
                          <a:effectLst/>
                          <a:uLnTx/>
                          <a:uFillTx/>
                          <a:latin typeface="+mn-lt"/>
                          <a:ea typeface="+mn-ea"/>
                          <a:cs typeface="+mn-cs"/>
                        </a:rPr>
                        <a:t>
 Happy Hanukkah!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https://scontent.xx.fbcdn.net/v/l/t1.0-9/p720x720/80719246_10163710161420725_657043139164372992_n.jpg?_nc_cat=1&amp;_nc_oc=AQkw6_wgdfpRwkB-AzUvV8FFYDhbeO4sFSh1wayP8pqpdx7uj6tS028kO2aXlzybF2c&amp;_nc_ht=scontent.xx&amp;oh=a0c0977100e92e5099f8a127b6f156c0&amp;oe=5E66E7EB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12/23/2019 16:07:32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313399872"/>
                  </a:ext>
                </a:extLst>
              </a:tr>
            </a:tbl>
          </a:graphicData>
        </a:graphic>
      </p:graphicFrame>
      <p:sp>
        <p:nvSpPr>
          <p:cNvPr id="4" name="Text Placeholder 3">
            <a:extLst>
              <a:ext uri="{FF2B5EF4-FFF2-40B4-BE49-F238E27FC236}">
                <a16:creationId xmlns:a16="http://schemas.microsoft.com/office/drawing/2014/main" id="{1EA5C6D6-4DF1-41DD-BE16-80A2D21611E6}"/>
              </a:ext>
            </a:extLst>
          </p:cNvPr>
          <p:cNvSpPr>
            <a:spLocks noGrp="1"/>
          </p:cNvSpPr>
          <p:nvPr>
            <p:ph type="body" sz="quarter" idx="14"/>
          </p:nvPr>
        </p:nvSpPr>
        <p:spPr/>
        <p:txBody>
          <a:bodyPr/>
          <a:lstStyle/>
          <a:p>
            <a:r>
              <a:rPr lang="en-US"/>
              <a:t>11/25/2019 - 12/24/2019</a:t>
            </a:r>
          </a:p>
        </p:txBody>
      </p:sp>
    </p:spTree>
    <p:extLst>
      <p:ext uri="{BB962C8B-B14F-4D97-AF65-F5344CB8AC3E}">
        <p14:creationId xmlns:p14="http://schemas.microsoft.com/office/powerpoint/2010/main" val="1431237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9F9A4-F0DA-41B9-9B31-23BAFDBAA634}"/>
              </a:ext>
            </a:extLst>
          </p:cNvPr>
          <p:cNvSpPr>
            <a:spLocks noGrp="1"/>
          </p:cNvSpPr>
          <p:nvPr>
            <p:ph type="title"/>
          </p:nvPr>
        </p:nvSpPr>
        <p:spPr/>
        <p:txBody>
          <a:bodyPr/>
          <a:lstStyle/>
          <a:p>
            <a:r>
              <a:rPr lang="en-US"/>
              <a:t>Facebook Own Posts Table | trump - 8 of 23</a:t>
            </a:r>
          </a:p>
        </p:txBody>
      </p:sp>
      <p:graphicFrame>
        <p:nvGraphicFramePr>
          <p:cNvPr id="5" name="Table Placeholder 4">
            <a:extLst>
              <a:ext uri="{FF2B5EF4-FFF2-40B4-BE49-F238E27FC236}">
                <a16:creationId xmlns:a16="http://schemas.microsoft.com/office/drawing/2014/main" id="{6A55FE4D-8164-4E4E-9DF2-3A41C5556784}"/>
              </a:ext>
            </a:extLst>
          </p:cNvPr>
          <p:cNvGraphicFramePr>
            <a:graphicFrameLocks noGrp="1"/>
          </p:cNvGraphicFramePr>
          <p:nvPr>
            <p:ph type="tbl" sz="quarter" idx="13"/>
            <p:extLst>
              <p:ext uri="{D42A27DB-BD31-4B8C-83A1-F6EECF244321}">
                <p14:modId xmlns:p14="http://schemas.microsoft.com/office/powerpoint/2010/main" val="2998916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77909400"/>
                    </a:ext>
                  </a:extLst>
                </a:gridCol>
                <a:gridCol w="905256">
                  <a:extLst>
                    <a:ext uri="{9D8B030D-6E8A-4147-A177-3AD203B41FA5}">
                      <a16:colId xmlns:a16="http://schemas.microsoft.com/office/drawing/2014/main" val="1327103471"/>
                    </a:ext>
                  </a:extLst>
                </a:gridCol>
                <a:gridCol w="658368">
                  <a:extLst>
                    <a:ext uri="{9D8B030D-6E8A-4147-A177-3AD203B41FA5}">
                      <a16:colId xmlns:a16="http://schemas.microsoft.com/office/drawing/2014/main" val="1453183723"/>
                    </a:ext>
                  </a:extLst>
                </a:gridCol>
                <a:gridCol w="329184">
                  <a:extLst>
                    <a:ext uri="{9D8B030D-6E8A-4147-A177-3AD203B41FA5}">
                      <a16:colId xmlns:a16="http://schemas.microsoft.com/office/drawing/2014/main" val="2860650957"/>
                    </a:ext>
                  </a:extLst>
                </a:gridCol>
                <a:gridCol w="329184">
                  <a:extLst>
                    <a:ext uri="{9D8B030D-6E8A-4147-A177-3AD203B41FA5}">
                      <a16:colId xmlns:a16="http://schemas.microsoft.com/office/drawing/2014/main" val="2308002465"/>
                    </a:ext>
                  </a:extLst>
                </a:gridCol>
                <a:gridCol w="329184">
                  <a:extLst>
                    <a:ext uri="{9D8B030D-6E8A-4147-A177-3AD203B41FA5}">
                      <a16:colId xmlns:a16="http://schemas.microsoft.com/office/drawing/2014/main" val="3283123278"/>
                    </a:ext>
                  </a:extLst>
                </a:gridCol>
                <a:gridCol w="329184">
                  <a:extLst>
                    <a:ext uri="{9D8B030D-6E8A-4147-A177-3AD203B41FA5}">
                      <a16:colId xmlns:a16="http://schemas.microsoft.com/office/drawing/2014/main" val="3935503232"/>
                    </a:ext>
                  </a:extLst>
                </a:gridCol>
                <a:gridCol w="329184">
                  <a:extLst>
                    <a:ext uri="{9D8B030D-6E8A-4147-A177-3AD203B41FA5}">
                      <a16:colId xmlns:a16="http://schemas.microsoft.com/office/drawing/2014/main" val="4032558783"/>
                    </a:ext>
                  </a:extLst>
                </a:gridCol>
                <a:gridCol w="329184">
                  <a:extLst>
                    <a:ext uri="{9D8B030D-6E8A-4147-A177-3AD203B41FA5}">
                      <a16:colId xmlns:a16="http://schemas.microsoft.com/office/drawing/2014/main" val="1844708909"/>
                    </a:ext>
                  </a:extLst>
                </a:gridCol>
                <a:gridCol w="329184">
                  <a:extLst>
                    <a:ext uri="{9D8B030D-6E8A-4147-A177-3AD203B41FA5}">
                      <a16:colId xmlns:a16="http://schemas.microsoft.com/office/drawing/2014/main" val="1510846164"/>
                    </a:ext>
                  </a:extLst>
                </a:gridCol>
                <a:gridCol w="329184">
                  <a:extLst>
                    <a:ext uri="{9D8B030D-6E8A-4147-A177-3AD203B41FA5}">
                      <a16:colId xmlns:a16="http://schemas.microsoft.com/office/drawing/2014/main" val="1309480496"/>
                    </a:ext>
                  </a:extLst>
                </a:gridCol>
                <a:gridCol w="329184">
                  <a:extLst>
                    <a:ext uri="{9D8B030D-6E8A-4147-A177-3AD203B41FA5}">
                      <a16:colId xmlns:a16="http://schemas.microsoft.com/office/drawing/2014/main" val="2142855566"/>
                    </a:ext>
                  </a:extLst>
                </a:gridCol>
                <a:gridCol w="329184">
                  <a:extLst>
                    <a:ext uri="{9D8B030D-6E8A-4147-A177-3AD203B41FA5}">
                      <a16:colId xmlns:a16="http://schemas.microsoft.com/office/drawing/2014/main" val="2991467022"/>
                    </a:ext>
                  </a:extLst>
                </a:gridCol>
                <a:gridCol w="329184">
                  <a:extLst>
                    <a:ext uri="{9D8B030D-6E8A-4147-A177-3AD203B41FA5}">
                      <a16:colId xmlns:a16="http://schemas.microsoft.com/office/drawing/2014/main" val="3279445734"/>
                    </a:ext>
                  </a:extLst>
                </a:gridCol>
                <a:gridCol w="329184">
                  <a:extLst>
                    <a:ext uri="{9D8B030D-6E8A-4147-A177-3AD203B41FA5}">
                      <a16:colId xmlns:a16="http://schemas.microsoft.com/office/drawing/2014/main" val="2818367577"/>
                    </a:ext>
                  </a:extLst>
                </a:gridCol>
                <a:gridCol w="329184">
                  <a:extLst>
                    <a:ext uri="{9D8B030D-6E8A-4147-A177-3AD203B41FA5}">
                      <a16:colId xmlns:a16="http://schemas.microsoft.com/office/drawing/2014/main" val="2263512084"/>
                    </a:ext>
                  </a:extLst>
                </a:gridCol>
                <a:gridCol w="329184">
                  <a:extLst>
                    <a:ext uri="{9D8B030D-6E8A-4147-A177-3AD203B41FA5}">
                      <a16:colId xmlns:a16="http://schemas.microsoft.com/office/drawing/2014/main" val="3134925207"/>
                    </a:ext>
                  </a:extLst>
                </a:gridCol>
                <a:gridCol w="329184">
                  <a:extLst>
                    <a:ext uri="{9D8B030D-6E8A-4147-A177-3AD203B41FA5}">
                      <a16:colId xmlns:a16="http://schemas.microsoft.com/office/drawing/2014/main" val="1232554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9340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Donald J. Trump - 2019-12-22 12:28:46</a:t>
                      </a:r>
                      <a:r>
                        <a:rPr kumimoji="0" lang="en-US" sz="1000" b="0" i="0" u="none" strike="noStrike" kern="1200" cap="none" spc="0" normalizeH="0" baseline="0" noProof="0">
                          <a:ln>
                            <a:noFill/>
                          </a:ln>
                          <a:solidFill>
                            <a:prstClr val="black"/>
                          </a:solidFill>
                          <a:effectLst/>
                          <a:uLnTx/>
                          <a:uFillTx/>
                          <a:latin typeface="+mn-lt"/>
                          <a:ea typeface="+mn-ea"/>
                          <a:cs typeface="+mn-cs"/>
                        </a:rPr>
                        <a:t>
 GOD BLESS THE UNITED STATES OF 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https://scontent.xx.fbcdn.net/v/t15.5256-10/s720x720/71971507_3002467243125204_205574078432542720_n.jpg?_nc_cat=1&amp;_nc_oc=AQmKvkMyC9GCfYs2981-bKoAd1zPTTDshg7U7mjsEQhL7gzxAxt0R01FWg0PCaNDRXk&amp;_nc_ht=scontent.xx&amp;oh=2f048bd33b48b1ebcd46da63f8981c13&amp;oe=5EAFB824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12/23/2019 16:07:32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75024146"/>
                  </a:ext>
                </a:extLst>
              </a:tr>
            </a:tbl>
          </a:graphicData>
        </a:graphic>
      </p:graphicFrame>
      <p:sp>
        <p:nvSpPr>
          <p:cNvPr id="4" name="Text Placeholder 3">
            <a:extLst>
              <a:ext uri="{FF2B5EF4-FFF2-40B4-BE49-F238E27FC236}">
                <a16:creationId xmlns:a16="http://schemas.microsoft.com/office/drawing/2014/main" id="{7A21D359-CAFA-4C98-93E0-35247AD41111}"/>
              </a:ext>
            </a:extLst>
          </p:cNvPr>
          <p:cNvSpPr>
            <a:spLocks noGrp="1"/>
          </p:cNvSpPr>
          <p:nvPr>
            <p:ph type="body" sz="quarter" idx="14"/>
          </p:nvPr>
        </p:nvSpPr>
        <p:spPr/>
        <p:txBody>
          <a:bodyPr/>
          <a:lstStyle/>
          <a:p>
            <a:r>
              <a:rPr lang="en-US"/>
              <a:t>11/25/2019 - 12/24/2019</a:t>
            </a:r>
          </a:p>
        </p:txBody>
      </p:sp>
    </p:spTree>
    <p:extLst>
      <p:ext uri="{BB962C8B-B14F-4D97-AF65-F5344CB8AC3E}">
        <p14:creationId xmlns:p14="http://schemas.microsoft.com/office/powerpoint/2010/main" val="140490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0E01F-C0DE-417E-BC3E-C91E7D91830C}"/>
              </a:ext>
            </a:extLst>
          </p:cNvPr>
          <p:cNvSpPr>
            <a:spLocks noGrp="1"/>
          </p:cNvSpPr>
          <p:nvPr>
            <p:ph type="title"/>
          </p:nvPr>
        </p:nvSpPr>
        <p:spPr/>
        <p:txBody>
          <a:bodyPr/>
          <a:lstStyle/>
          <a:p>
            <a:r>
              <a:rPr lang="en-US"/>
              <a:t>Facebook Own Posts Table | trump - 9 of 23</a:t>
            </a:r>
          </a:p>
        </p:txBody>
      </p:sp>
      <p:graphicFrame>
        <p:nvGraphicFramePr>
          <p:cNvPr id="5" name="Table Placeholder 4">
            <a:extLst>
              <a:ext uri="{FF2B5EF4-FFF2-40B4-BE49-F238E27FC236}">
                <a16:creationId xmlns:a16="http://schemas.microsoft.com/office/drawing/2014/main" id="{D560DD5A-516B-4417-ABF4-AAF6E3BE1407}"/>
              </a:ext>
            </a:extLst>
          </p:cNvPr>
          <p:cNvGraphicFramePr>
            <a:graphicFrameLocks noGrp="1"/>
          </p:cNvGraphicFramePr>
          <p:nvPr>
            <p:ph type="tbl" sz="quarter" idx="13"/>
            <p:extLst>
              <p:ext uri="{D42A27DB-BD31-4B8C-83A1-F6EECF244321}">
                <p14:modId xmlns:p14="http://schemas.microsoft.com/office/powerpoint/2010/main" val="771634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24057754"/>
                    </a:ext>
                  </a:extLst>
                </a:gridCol>
                <a:gridCol w="905256">
                  <a:extLst>
                    <a:ext uri="{9D8B030D-6E8A-4147-A177-3AD203B41FA5}">
                      <a16:colId xmlns:a16="http://schemas.microsoft.com/office/drawing/2014/main" val="1528670578"/>
                    </a:ext>
                  </a:extLst>
                </a:gridCol>
                <a:gridCol w="658368">
                  <a:extLst>
                    <a:ext uri="{9D8B030D-6E8A-4147-A177-3AD203B41FA5}">
                      <a16:colId xmlns:a16="http://schemas.microsoft.com/office/drawing/2014/main" val="1570839272"/>
                    </a:ext>
                  </a:extLst>
                </a:gridCol>
                <a:gridCol w="329184">
                  <a:extLst>
                    <a:ext uri="{9D8B030D-6E8A-4147-A177-3AD203B41FA5}">
                      <a16:colId xmlns:a16="http://schemas.microsoft.com/office/drawing/2014/main" val="3193318809"/>
                    </a:ext>
                  </a:extLst>
                </a:gridCol>
                <a:gridCol w="329184">
                  <a:extLst>
                    <a:ext uri="{9D8B030D-6E8A-4147-A177-3AD203B41FA5}">
                      <a16:colId xmlns:a16="http://schemas.microsoft.com/office/drawing/2014/main" val="3359849152"/>
                    </a:ext>
                  </a:extLst>
                </a:gridCol>
                <a:gridCol w="329184">
                  <a:extLst>
                    <a:ext uri="{9D8B030D-6E8A-4147-A177-3AD203B41FA5}">
                      <a16:colId xmlns:a16="http://schemas.microsoft.com/office/drawing/2014/main" val="3253811276"/>
                    </a:ext>
                  </a:extLst>
                </a:gridCol>
                <a:gridCol w="329184">
                  <a:extLst>
                    <a:ext uri="{9D8B030D-6E8A-4147-A177-3AD203B41FA5}">
                      <a16:colId xmlns:a16="http://schemas.microsoft.com/office/drawing/2014/main" val="1193539824"/>
                    </a:ext>
                  </a:extLst>
                </a:gridCol>
                <a:gridCol w="329184">
                  <a:extLst>
                    <a:ext uri="{9D8B030D-6E8A-4147-A177-3AD203B41FA5}">
                      <a16:colId xmlns:a16="http://schemas.microsoft.com/office/drawing/2014/main" val="4121546548"/>
                    </a:ext>
                  </a:extLst>
                </a:gridCol>
                <a:gridCol w="329184">
                  <a:extLst>
                    <a:ext uri="{9D8B030D-6E8A-4147-A177-3AD203B41FA5}">
                      <a16:colId xmlns:a16="http://schemas.microsoft.com/office/drawing/2014/main" val="2272208786"/>
                    </a:ext>
                  </a:extLst>
                </a:gridCol>
                <a:gridCol w="329184">
                  <a:extLst>
                    <a:ext uri="{9D8B030D-6E8A-4147-A177-3AD203B41FA5}">
                      <a16:colId xmlns:a16="http://schemas.microsoft.com/office/drawing/2014/main" val="3508764647"/>
                    </a:ext>
                  </a:extLst>
                </a:gridCol>
                <a:gridCol w="329184">
                  <a:extLst>
                    <a:ext uri="{9D8B030D-6E8A-4147-A177-3AD203B41FA5}">
                      <a16:colId xmlns:a16="http://schemas.microsoft.com/office/drawing/2014/main" val="2317626883"/>
                    </a:ext>
                  </a:extLst>
                </a:gridCol>
                <a:gridCol w="329184">
                  <a:extLst>
                    <a:ext uri="{9D8B030D-6E8A-4147-A177-3AD203B41FA5}">
                      <a16:colId xmlns:a16="http://schemas.microsoft.com/office/drawing/2014/main" val="1916104857"/>
                    </a:ext>
                  </a:extLst>
                </a:gridCol>
                <a:gridCol w="329184">
                  <a:extLst>
                    <a:ext uri="{9D8B030D-6E8A-4147-A177-3AD203B41FA5}">
                      <a16:colId xmlns:a16="http://schemas.microsoft.com/office/drawing/2014/main" val="3958912680"/>
                    </a:ext>
                  </a:extLst>
                </a:gridCol>
                <a:gridCol w="329184">
                  <a:extLst>
                    <a:ext uri="{9D8B030D-6E8A-4147-A177-3AD203B41FA5}">
                      <a16:colId xmlns:a16="http://schemas.microsoft.com/office/drawing/2014/main" val="127170393"/>
                    </a:ext>
                  </a:extLst>
                </a:gridCol>
                <a:gridCol w="329184">
                  <a:extLst>
                    <a:ext uri="{9D8B030D-6E8A-4147-A177-3AD203B41FA5}">
                      <a16:colId xmlns:a16="http://schemas.microsoft.com/office/drawing/2014/main" val="3099327916"/>
                    </a:ext>
                  </a:extLst>
                </a:gridCol>
                <a:gridCol w="329184">
                  <a:extLst>
                    <a:ext uri="{9D8B030D-6E8A-4147-A177-3AD203B41FA5}">
                      <a16:colId xmlns:a16="http://schemas.microsoft.com/office/drawing/2014/main" val="1351622345"/>
                    </a:ext>
                  </a:extLst>
                </a:gridCol>
                <a:gridCol w="329184">
                  <a:extLst>
                    <a:ext uri="{9D8B030D-6E8A-4147-A177-3AD203B41FA5}">
                      <a16:colId xmlns:a16="http://schemas.microsoft.com/office/drawing/2014/main" val="3447907611"/>
                    </a:ext>
                  </a:extLst>
                </a:gridCol>
                <a:gridCol w="329184">
                  <a:extLst>
                    <a:ext uri="{9D8B030D-6E8A-4147-A177-3AD203B41FA5}">
                      <a16:colId xmlns:a16="http://schemas.microsoft.com/office/drawing/2014/main" val="2964716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06095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Donald J. Trump - 2019-12-22 07:03:36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https://scontent.xx.fbcdn.net/v/t15.5256-10/74691857_516465869077325_5885925703307755520_n.jpg?_nc_cat=1&amp;_nc_oc=AQnrqKwxE_RSR2msdpxbXau_FD6r1LciKMzKy3s9YaeDEx4QvKKJP6JVhMtQg-LLH2g&amp;_nc_ht=scontent.xx&amp;oh=13b9bb7ee197c2e9559f2304e69fdb4c&amp;oe=5E6A2D30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12/23/2019 16:07:32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11899615"/>
                  </a:ext>
                </a:extLst>
              </a:tr>
            </a:tbl>
          </a:graphicData>
        </a:graphic>
      </p:graphicFrame>
      <p:sp>
        <p:nvSpPr>
          <p:cNvPr id="4" name="Text Placeholder 3">
            <a:extLst>
              <a:ext uri="{FF2B5EF4-FFF2-40B4-BE49-F238E27FC236}">
                <a16:creationId xmlns:a16="http://schemas.microsoft.com/office/drawing/2014/main" id="{033E222F-31E5-4722-95A4-1379B5C69A27}"/>
              </a:ext>
            </a:extLst>
          </p:cNvPr>
          <p:cNvSpPr>
            <a:spLocks noGrp="1"/>
          </p:cNvSpPr>
          <p:nvPr>
            <p:ph type="body" sz="quarter" idx="14"/>
          </p:nvPr>
        </p:nvSpPr>
        <p:spPr/>
        <p:txBody>
          <a:bodyPr/>
          <a:lstStyle/>
          <a:p>
            <a:r>
              <a:rPr lang="en-US"/>
              <a:t>11/25/2019 - 12/24/2019</a:t>
            </a:r>
          </a:p>
        </p:txBody>
      </p:sp>
    </p:spTree>
    <p:extLst>
      <p:ext uri="{BB962C8B-B14F-4D97-AF65-F5344CB8AC3E}">
        <p14:creationId xmlns:p14="http://schemas.microsoft.com/office/powerpoint/2010/main" val="766942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18CBC-313E-41CA-9D46-98C8B6150958}"/>
              </a:ext>
            </a:extLst>
          </p:cNvPr>
          <p:cNvSpPr>
            <a:spLocks noGrp="1"/>
          </p:cNvSpPr>
          <p:nvPr>
            <p:ph type="title"/>
          </p:nvPr>
        </p:nvSpPr>
        <p:spPr/>
        <p:txBody>
          <a:bodyPr/>
          <a:lstStyle/>
          <a:p>
            <a:r>
              <a:rPr lang="en-US"/>
              <a:t>Facebook Own Posts Table | trump - 10 of 23</a:t>
            </a:r>
          </a:p>
        </p:txBody>
      </p:sp>
      <p:graphicFrame>
        <p:nvGraphicFramePr>
          <p:cNvPr id="5" name="Table Placeholder 4">
            <a:extLst>
              <a:ext uri="{FF2B5EF4-FFF2-40B4-BE49-F238E27FC236}">
                <a16:creationId xmlns:a16="http://schemas.microsoft.com/office/drawing/2014/main" id="{B04913CC-4DCC-4E76-974D-5119267167CE}"/>
              </a:ext>
            </a:extLst>
          </p:cNvPr>
          <p:cNvGraphicFramePr>
            <a:graphicFrameLocks noGrp="1"/>
          </p:cNvGraphicFramePr>
          <p:nvPr>
            <p:ph type="tbl" sz="quarter" idx="13"/>
            <p:extLst>
              <p:ext uri="{D42A27DB-BD31-4B8C-83A1-F6EECF244321}">
                <p14:modId xmlns:p14="http://schemas.microsoft.com/office/powerpoint/2010/main" val="3485592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66170086"/>
                    </a:ext>
                  </a:extLst>
                </a:gridCol>
                <a:gridCol w="905256">
                  <a:extLst>
                    <a:ext uri="{9D8B030D-6E8A-4147-A177-3AD203B41FA5}">
                      <a16:colId xmlns:a16="http://schemas.microsoft.com/office/drawing/2014/main" val="1279163769"/>
                    </a:ext>
                  </a:extLst>
                </a:gridCol>
                <a:gridCol w="658368">
                  <a:extLst>
                    <a:ext uri="{9D8B030D-6E8A-4147-A177-3AD203B41FA5}">
                      <a16:colId xmlns:a16="http://schemas.microsoft.com/office/drawing/2014/main" val="3472748610"/>
                    </a:ext>
                  </a:extLst>
                </a:gridCol>
                <a:gridCol w="329184">
                  <a:extLst>
                    <a:ext uri="{9D8B030D-6E8A-4147-A177-3AD203B41FA5}">
                      <a16:colId xmlns:a16="http://schemas.microsoft.com/office/drawing/2014/main" val="3881706705"/>
                    </a:ext>
                  </a:extLst>
                </a:gridCol>
                <a:gridCol w="329184">
                  <a:extLst>
                    <a:ext uri="{9D8B030D-6E8A-4147-A177-3AD203B41FA5}">
                      <a16:colId xmlns:a16="http://schemas.microsoft.com/office/drawing/2014/main" val="2249165413"/>
                    </a:ext>
                  </a:extLst>
                </a:gridCol>
                <a:gridCol w="329184">
                  <a:extLst>
                    <a:ext uri="{9D8B030D-6E8A-4147-A177-3AD203B41FA5}">
                      <a16:colId xmlns:a16="http://schemas.microsoft.com/office/drawing/2014/main" val="3957622721"/>
                    </a:ext>
                  </a:extLst>
                </a:gridCol>
                <a:gridCol w="329184">
                  <a:extLst>
                    <a:ext uri="{9D8B030D-6E8A-4147-A177-3AD203B41FA5}">
                      <a16:colId xmlns:a16="http://schemas.microsoft.com/office/drawing/2014/main" val="164181307"/>
                    </a:ext>
                  </a:extLst>
                </a:gridCol>
                <a:gridCol w="329184">
                  <a:extLst>
                    <a:ext uri="{9D8B030D-6E8A-4147-A177-3AD203B41FA5}">
                      <a16:colId xmlns:a16="http://schemas.microsoft.com/office/drawing/2014/main" val="608733668"/>
                    </a:ext>
                  </a:extLst>
                </a:gridCol>
                <a:gridCol w="329184">
                  <a:extLst>
                    <a:ext uri="{9D8B030D-6E8A-4147-A177-3AD203B41FA5}">
                      <a16:colId xmlns:a16="http://schemas.microsoft.com/office/drawing/2014/main" val="4159265096"/>
                    </a:ext>
                  </a:extLst>
                </a:gridCol>
                <a:gridCol w="329184">
                  <a:extLst>
                    <a:ext uri="{9D8B030D-6E8A-4147-A177-3AD203B41FA5}">
                      <a16:colId xmlns:a16="http://schemas.microsoft.com/office/drawing/2014/main" val="2762182899"/>
                    </a:ext>
                  </a:extLst>
                </a:gridCol>
                <a:gridCol w="329184">
                  <a:extLst>
                    <a:ext uri="{9D8B030D-6E8A-4147-A177-3AD203B41FA5}">
                      <a16:colId xmlns:a16="http://schemas.microsoft.com/office/drawing/2014/main" val="1486781933"/>
                    </a:ext>
                  </a:extLst>
                </a:gridCol>
                <a:gridCol w="329184">
                  <a:extLst>
                    <a:ext uri="{9D8B030D-6E8A-4147-A177-3AD203B41FA5}">
                      <a16:colId xmlns:a16="http://schemas.microsoft.com/office/drawing/2014/main" val="3133452797"/>
                    </a:ext>
                  </a:extLst>
                </a:gridCol>
                <a:gridCol w="329184">
                  <a:extLst>
                    <a:ext uri="{9D8B030D-6E8A-4147-A177-3AD203B41FA5}">
                      <a16:colId xmlns:a16="http://schemas.microsoft.com/office/drawing/2014/main" val="2166327591"/>
                    </a:ext>
                  </a:extLst>
                </a:gridCol>
                <a:gridCol w="329184">
                  <a:extLst>
                    <a:ext uri="{9D8B030D-6E8A-4147-A177-3AD203B41FA5}">
                      <a16:colId xmlns:a16="http://schemas.microsoft.com/office/drawing/2014/main" val="2105775585"/>
                    </a:ext>
                  </a:extLst>
                </a:gridCol>
                <a:gridCol w="329184">
                  <a:extLst>
                    <a:ext uri="{9D8B030D-6E8A-4147-A177-3AD203B41FA5}">
                      <a16:colId xmlns:a16="http://schemas.microsoft.com/office/drawing/2014/main" val="3490671917"/>
                    </a:ext>
                  </a:extLst>
                </a:gridCol>
                <a:gridCol w="329184">
                  <a:extLst>
                    <a:ext uri="{9D8B030D-6E8A-4147-A177-3AD203B41FA5}">
                      <a16:colId xmlns:a16="http://schemas.microsoft.com/office/drawing/2014/main" val="2528389368"/>
                    </a:ext>
                  </a:extLst>
                </a:gridCol>
                <a:gridCol w="329184">
                  <a:extLst>
                    <a:ext uri="{9D8B030D-6E8A-4147-A177-3AD203B41FA5}">
                      <a16:colId xmlns:a16="http://schemas.microsoft.com/office/drawing/2014/main" val="3132146318"/>
                    </a:ext>
                  </a:extLst>
                </a:gridCol>
                <a:gridCol w="329184">
                  <a:extLst>
                    <a:ext uri="{9D8B030D-6E8A-4147-A177-3AD203B41FA5}">
                      <a16:colId xmlns:a16="http://schemas.microsoft.com/office/drawing/2014/main" val="532558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39780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Donald J. Trump - 2019-12-22 05:07:52</a:t>
                      </a:r>
                      <a:r>
                        <a:rPr kumimoji="0" lang="en-US" sz="1000" b="0" i="0" u="none" strike="noStrike" kern="1200" cap="none" spc="0" normalizeH="0" baseline="0" noProof="0">
                          <a:ln>
                            <a:noFill/>
                          </a:ln>
                          <a:solidFill>
                            <a:prstClr val="black"/>
                          </a:solidFill>
                          <a:effectLst/>
                          <a:uLnTx/>
                          <a:uFillTx/>
                          <a:latin typeface="+mn-lt"/>
                          <a:ea typeface="+mn-ea"/>
                          <a:cs typeface="+mn-cs"/>
                        </a:rPr>
                        <a:t>
 Last night I was so proud to have signed the largest Defense Bill ever. The very vital Space Force was created. New planes, ships, missiles, rockets and equipment of every kind, and all made right here in the USA. Additionally, we got Border Wall (being built) funding. Nice!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12/23/2019 16:07:32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34798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Donald J. Trump - 2019-12-21 12:46:26</a:t>
                      </a:r>
                      <a:r>
                        <a:rPr kumimoji="0" lang="en-US" sz="1000" b="0" i="0" u="none" strike="noStrike" kern="1200" cap="none" spc="0" normalizeH="0" baseline="0" noProof="0">
                          <a:ln>
                            <a:noFill/>
                          </a:ln>
                          <a:solidFill>
                            <a:prstClr val="black"/>
                          </a:solidFill>
                          <a:effectLst/>
                          <a:uLnTx/>
                          <a:uFillTx/>
                          <a:latin typeface="+mn-lt"/>
                          <a:ea typeface="+mn-ea"/>
                          <a:cs typeface="+mn-cs"/>
                        </a:rPr>
                        <a:t>
 Broke all time Stock Market Record again today. 135 times since my 2016 Election Win. Thank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12/23/2019 16:07:32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8459088"/>
                  </a:ext>
                </a:extLst>
              </a:tr>
            </a:tbl>
          </a:graphicData>
        </a:graphic>
      </p:graphicFrame>
      <p:sp>
        <p:nvSpPr>
          <p:cNvPr id="4" name="Text Placeholder 3">
            <a:extLst>
              <a:ext uri="{FF2B5EF4-FFF2-40B4-BE49-F238E27FC236}">
                <a16:creationId xmlns:a16="http://schemas.microsoft.com/office/drawing/2014/main" id="{1E70F36F-AF40-4A0D-92EC-F4300049AE87}"/>
              </a:ext>
            </a:extLst>
          </p:cNvPr>
          <p:cNvSpPr>
            <a:spLocks noGrp="1"/>
          </p:cNvSpPr>
          <p:nvPr>
            <p:ph type="body" sz="quarter" idx="14"/>
          </p:nvPr>
        </p:nvSpPr>
        <p:spPr/>
        <p:txBody>
          <a:bodyPr/>
          <a:lstStyle/>
          <a:p>
            <a:r>
              <a:rPr lang="en-US"/>
              <a:t>11/25/2019 - 12/24/2019</a:t>
            </a:r>
          </a:p>
        </p:txBody>
      </p:sp>
    </p:spTree>
    <p:extLst>
      <p:ext uri="{BB962C8B-B14F-4D97-AF65-F5344CB8AC3E}">
        <p14:creationId xmlns:p14="http://schemas.microsoft.com/office/powerpoint/2010/main" val="2721416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F38F0-2052-41AA-B266-FDDB55A4709B}"/>
              </a:ext>
            </a:extLst>
          </p:cNvPr>
          <p:cNvSpPr>
            <a:spLocks noGrp="1"/>
          </p:cNvSpPr>
          <p:nvPr>
            <p:ph type="title"/>
          </p:nvPr>
        </p:nvSpPr>
        <p:spPr/>
        <p:txBody>
          <a:bodyPr/>
          <a:lstStyle/>
          <a:p>
            <a:r>
              <a:rPr lang="en-US"/>
              <a:t>Facebook Own Posts Table | trump - 11 of 23</a:t>
            </a:r>
          </a:p>
        </p:txBody>
      </p:sp>
      <p:graphicFrame>
        <p:nvGraphicFramePr>
          <p:cNvPr id="5" name="Table Placeholder 4">
            <a:extLst>
              <a:ext uri="{FF2B5EF4-FFF2-40B4-BE49-F238E27FC236}">
                <a16:creationId xmlns:a16="http://schemas.microsoft.com/office/drawing/2014/main" id="{707A3334-F519-44E6-A873-5396FD478E0D}"/>
              </a:ext>
            </a:extLst>
          </p:cNvPr>
          <p:cNvGraphicFramePr>
            <a:graphicFrameLocks noGrp="1"/>
          </p:cNvGraphicFramePr>
          <p:nvPr>
            <p:ph type="tbl" sz="quarter" idx="13"/>
            <p:extLst>
              <p:ext uri="{D42A27DB-BD31-4B8C-83A1-F6EECF244321}">
                <p14:modId xmlns:p14="http://schemas.microsoft.com/office/powerpoint/2010/main" val="575038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43884556"/>
                    </a:ext>
                  </a:extLst>
                </a:gridCol>
                <a:gridCol w="905256">
                  <a:extLst>
                    <a:ext uri="{9D8B030D-6E8A-4147-A177-3AD203B41FA5}">
                      <a16:colId xmlns:a16="http://schemas.microsoft.com/office/drawing/2014/main" val="3154572416"/>
                    </a:ext>
                  </a:extLst>
                </a:gridCol>
                <a:gridCol w="658368">
                  <a:extLst>
                    <a:ext uri="{9D8B030D-6E8A-4147-A177-3AD203B41FA5}">
                      <a16:colId xmlns:a16="http://schemas.microsoft.com/office/drawing/2014/main" val="2633090778"/>
                    </a:ext>
                  </a:extLst>
                </a:gridCol>
                <a:gridCol w="329184">
                  <a:extLst>
                    <a:ext uri="{9D8B030D-6E8A-4147-A177-3AD203B41FA5}">
                      <a16:colId xmlns:a16="http://schemas.microsoft.com/office/drawing/2014/main" val="133116357"/>
                    </a:ext>
                  </a:extLst>
                </a:gridCol>
                <a:gridCol w="329184">
                  <a:extLst>
                    <a:ext uri="{9D8B030D-6E8A-4147-A177-3AD203B41FA5}">
                      <a16:colId xmlns:a16="http://schemas.microsoft.com/office/drawing/2014/main" val="1413131583"/>
                    </a:ext>
                  </a:extLst>
                </a:gridCol>
                <a:gridCol w="329184">
                  <a:extLst>
                    <a:ext uri="{9D8B030D-6E8A-4147-A177-3AD203B41FA5}">
                      <a16:colId xmlns:a16="http://schemas.microsoft.com/office/drawing/2014/main" val="2791879753"/>
                    </a:ext>
                  </a:extLst>
                </a:gridCol>
                <a:gridCol w="329184">
                  <a:extLst>
                    <a:ext uri="{9D8B030D-6E8A-4147-A177-3AD203B41FA5}">
                      <a16:colId xmlns:a16="http://schemas.microsoft.com/office/drawing/2014/main" val="4115657360"/>
                    </a:ext>
                  </a:extLst>
                </a:gridCol>
                <a:gridCol w="329184">
                  <a:extLst>
                    <a:ext uri="{9D8B030D-6E8A-4147-A177-3AD203B41FA5}">
                      <a16:colId xmlns:a16="http://schemas.microsoft.com/office/drawing/2014/main" val="1397934180"/>
                    </a:ext>
                  </a:extLst>
                </a:gridCol>
                <a:gridCol w="329184">
                  <a:extLst>
                    <a:ext uri="{9D8B030D-6E8A-4147-A177-3AD203B41FA5}">
                      <a16:colId xmlns:a16="http://schemas.microsoft.com/office/drawing/2014/main" val="3961403621"/>
                    </a:ext>
                  </a:extLst>
                </a:gridCol>
                <a:gridCol w="329184">
                  <a:extLst>
                    <a:ext uri="{9D8B030D-6E8A-4147-A177-3AD203B41FA5}">
                      <a16:colId xmlns:a16="http://schemas.microsoft.com/office/drawing/2014/main" val="2343132648"/>
                    </a:ext>
                  </a:extLst>
                </a:gridCol>
                <a:gridCol w="329184">
                  <a:extLst>
                    <a:ext uri="{9D8B030D-6E8A-4147-A177-3AD203B41FA5}">
                      <a16:colId xmlns:a16="http://schemas.microsoft.com/office/drawing/2014/main" val="3646887006"/>
                    </a:ext>
                  </a:extLst>
                </a:gridCol>
                <a:gridCol w="329184">
                  <a:extLst>
                    <a:ext uri="{9D8B030D-6E8A-4147-A177-3AD203B41FA5}">
                      <a16:colId xmlns:a16="http://schemas.microsoft.com/office/drawing/2014/main" val="379591685"/>
                    </a:ext>
                  </a:extLst>
                </a:gridCol>
                <a:gridCol w="329184">
                  <a:extLst>
                    <a:ext uri="{9D8B030D-6E8A-4147-A177-3AD203B41FA5}">
                      <a16:colId xmlns:a16="http://schemas.microsoft.com/office/drawing/2014/main" val="1425537023"/>
                    </a:ext>
                  </a:extLst>
                </a:gridCol>
                <a:gridCol w="329184">
                  <a:extLst>
                    <a:ext uri="{9D8B030D-6E8A-4147-A177-3AD203B41FA5}">
                      <a16:colId xmlns:a16="http://schemas.microsoft.com/office/drawing/2014/main" val="2848267250"/>
                    </a:ext>
                  </a:extLst>
                </a:gridCol>
                <a:gridCol w="329184">
                  <a:extLst>
                    <a:ext uri="{9D8B030D-6E8A-4147-A177-3AD203B41FA5}">
                      <a16:colId xmlns:a16="http://schemas.microsoft.com/office/drawing/2014/main" val="3841691214"/>
                    </a:ext>
                  </a:extLst>
                </a:gridCol>
                <a:gridCol w="329184">
                  <a:extLst>
                    <a:ext uri="{9D8B030D-6E8A-4147-A177-3AD203B41FA5}">
                      <a16:colId xmlns:a16="http://schemas.microsoft.com/office/drawing/2014/main" val="1556072899"/>
                    </a:ext>
                  </a:extLst>
                </a:gridCol>
                <a:gridCol w="329184">
                  <a:extLst>
                    <a:ext uri="{9D8B030D-6E8A-4147-A177-3AD203B41FA5}">
                      <a16:colId xmlns:a16="http://schemas.microsoft.com/office/drawing/2014/main" val="205021894"/>
                    </a:ext>
                  </a:extLst>
                </a:gridCol>
                <a:gridCol w="329184">
                  <a:extLst>
                    <a:ext uri="{9D8B030D-6E8A-4147-A177-3AD203B41FA5}">
                      <a16:colId xmlns:a16="http://schemas.microsoft.com/office/drawing/2014/main" val="526167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77524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Donald J. Trump - 2019-12-21 11:19:53</a:t>
                      </a:r>
                      <a:r>
                        <a:rPr kumimoji="0" lang="en-US" sz="1000" b="0" i="0" u="none" strike="noStrike" kern="1200" cap="none" spc="0" normalizeH="0" baseline="0" noProof="0">
                          <a:ln>
                            <a:noFill/>
                          </a:ln>
                          <a:solidFill>
                            <a:prstClr val="black"/>
                          </a:solidFill>
                          <a:effectLst/>
                          <a:uLnTx/>
                          <a:uFillTx/>
                          <a:latin typeface="+mn-lt"/>
                          <a:ea typeface="+mn-ea"/>
                          <a:cs typeface="+mn-cs"/>
                        </a:rPr>
                        <a:t>
 “It’s time to put House Democrats on trial,“ Ingraham Angle.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12/23/2019 16:07:32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31905230"/>
                  </a:ext>
                </a:extLst>
              </a:tr>
            </a:tbl>
          </a:graphicData>
        </a:graphic>
      </p:graphicFrame>
      <p:sp>
        <p:nvSpPr>
          <p:cNvPr id="4" name="Text Placeholder 3">
            <a:extLst>
              <a:ext uri="{FF2B5EF4-FFF2-40B4-BE49-F238E27FC236}">
                <a16:creationId xmlns:a16="http://schemas.microsoft.com/office/drawing/2014/main" id="{5A3DAA6A-2279-4522-A306-8B2F5F436EEE}"/>
              </a:ext>
            </a:extLst>
          </p:cNvPr>
          <p:cNvSpPr>
            <a:spLocks noGrp="1"/>
          </p:cNvSpPr>
          <p:nvPr>
            <p:ph type="body" sz="quarter" idx="14"/>
          </p:nvPr>
        </p:nvSpPr>
        <p:spPr/>
        <p:txBody>
          <a:bodyPr/>
          <a:lstStyle/>
          <a:p>
            <a:r>
              <a:rPr lang="en-US"/>
              <a:t>11/25/2019 - 12/24/2019</a:t>
            </a:r>
          </a:p>
        </p:txBody>
      </p:sp>
    </p:spTree>
    <p:extLst>
      <p:ext uri="{BB962C8B-B14F-4D97-AF65-F5344CB8AC3E}">
        <p14:creationId xmlns:p14="http://schemas.microsoft.com/office/powerpoint/2010/main" val="23088144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789A4-0782-44F6-A42A-C1A1138D5CD4}"/>
              </a:ext>
            </a:extLst>
          </p:cNvPr>
          <p:cNvSpPr>
            <a:spLocks noGrp="1"/>
          </p:cNvSpPr>
          <p:nvPr>
            <p:ph type="title"/>
          </p:nvPr>
        </p:nvSpPr>
        <p:spPr/>
        <p:txBody>
          <a:bodyPr/>
          <a:lstStyle/>
          <a:p>
            <a:r>
              <a:rPr lang="en-US"/>
              <a:t>Facebook Own Posts Table | trump - 12 of 23</a:t>
            </a:r>
          </a:p>
        </p:txBody>
      </p:sp>
      <p:graphicFrame>
        <p:nvGraphicFramePr>
          <p:cNvPr id="5" name="Table Placeholder 4">
            <a:extLst>
              <a:ext uri="{FF2B5EF4-FFF2-40B4-BE49-F238E27FC236}">
                <a16:creationId xmlns:a16="http://schemas.microsoft.com/office/drawing/2014/main" id="{B5CD3209-50C0-4B67-B580-0860069488B0}"/>
              </a:ext>
            </a:extLst>
          </p:cNvPr>
          <p:cNvGraphicFramePr>
            <a:graphicFrameLocks noGrp="1"/>
          </p:cNvGraphicFramePr>
          <p:nvPr>
            <p:ph type="tbl" sz="quarter" idx="13"/>
            <p:extLst>
              <p:ext uri="{D42A27DB-BD31-4B8C-83A1-F6EECF244321}">
                <p14:modId xmlns:p14="http://schemas.microsoft.com/office/powerpoint/2010/main" val="729307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43482239"/>
                    </a:ext>
                  </a:extLst>
                </a:gridCol>
                <a:gridCol w="905256">
                  <a:extLst>
                    <a:ext uri="{9D8B030D-6E8A-4147-A177-3AD203B41FA5}">
                      <a16:colId xmlns:a16="http://schemas.microsoft.com/office/drawing/2014/main" val="2163686446"/>
                    </a:ext>
                  </a:extLst>
                </a:gridCol>
                <a:gridCol w="658368">
                  <a:extLst>
                    <a:ext uri="{9D8B030D-6E8A-4147-A177-3AD203B41FA5}">
                      <a16:colId xmlns:a16="http://schemas.microsoft.com/office/drawing/2014/main" val="486888745"/>
                    </a:ext>
                  </a:extLst>
                </a:gridCol>
                <a:gridCol w="329184">
                  <a:extLst>
                    <a:ext uri="{9D8B030D-6E8A-4147-A177-3AD203B41FA5}">
                      <a16:colId xmlns:a16="http://schemas.microsoft.com/office/drawing/2014/main" val="2376967141"/>
                    </a:ext>
                  </a:extLst>
                </a:gridCol>
                <a:gridCol w="329184">
                  <a:extLst>
                    <a:ext uri="{9D8B030D-6E8A-4147-A177-3AD203B41FA5}">
                      <a16:colId xmlns:a16="http://schemas.microsoft.com/office/drawing/2014/main" val="2772763304"/>
                    </a:ext>
                  </a:extLst>
                </a:gridCol>
                <a:gridCol w="329184">
                  <a:extLst>
                    <a:ext uri="{9D8B030D-6E8A-4147-A177-3AD203B41FA5}">
                      <a16:colId xmlns:a16="http://schemas.microsoft.com/office/drawing/2014/main" val="2534395337"/>
                    </a:ext>
                  </a:extLst>
                </a:gridCol>
                <a:gridCol w="329184">
                  <a:extLst>
                    <a:ext uri="{9D8B030D-6E8A-4147-A177-3AD203B41FA5}">
                      <a16:colId xmlns:a16="http://schemas.microsoft.com/office/drawing/2014/main" val="2589069647"/>
                    </a:ext>
                  </a:extLst>
                </a:gridCol>
                <a:gridCol w="329184">
                  <a:extLst>
                    <a:ext uri="{9D8B030D-6E8A-4147-A177-3AD203B41FA5}">
                      <a16:colId xmlns:a16="http://schemas.microsoft.com/office/drawing/2014/main" val="2795791584"/>
                    </a:ext>
                  </a:extLst>
                </a:gridCol>
                <a:gridCol w="329184">
                  <a:extLst>
                    <a:ext uri="{9D8B030D-6E8A-4147-A177-3AD203B41FA5}">
                      <a16:colId xmlns:a16="http://schemas.microsoft.com/office/drawing/2014/main" val="948129742"/>
                    </a:ext>
                  </a:extLst>
                </a:gridCol>
                <a:gridCol w="329184">
                  <a:extLst>
                    <a:ext uri="{9D8B030D-6E8A-4147-A177-3AD203B41FA5}">
                      <a16:colId xmlns:a16="http://schemas.microsoft.com/office/drawing/2014/main" val="1144561211"/>
                    </a:ext>
                  </a:extLst>
                </a:gridCol>
                <a:gridCol w="329184">
                  <a:extLst>
                    <a:ext uri="{9D8B030D-6E8A-4147-A177-3AD203B41FA5}">
                      <a16:colId xmlns:a16="http://schemas.microsoft.com/office/drawing/2014/main" val="2974341387"/>
                    </a:ext>
                  </a:extLst>
                </a:gridCol>
                <a:gridCol w="329184">
                  <a:extLst>
                    <a:ext uri="{9D8B030D-6E8A-4147-A177-3AD203B41FA5}">
                      <a16:colId xmlns:a16="http://schemas.microsoft.com/office/drawing/2014/main" val="1286525940"/>
                    </a:ext>
                  </a:extLst>
                </a:gridCol>
                <a:gridCol w="329184">
                  <a:extLst>
                    <a:ext uri="{9D8B030D-6E8A-4147-A177-3AD203B41FA5}">
                      <a16:colId xmlns:a16="http://schemas.microsoft.com/office/drawing/2014/main" val="1893220957"/>
                    </a:ext>
                  </a:extLst>
                </a:gridCol>
                <a:gridCol w="329184">
                  <a:extLst>
                    <a:ext uri="{9D8B030D-6E8A-4147-A177-3AD203B41FA5}">
                      <a16:colId xmlns:a16="http://schemas.microsoft.com/office/drawing/2014/main" val="3265487815"/>
                    </a:ext>
                  </a:extLst>
                </a:gridCol>
                <a:gridCol w="329184">
                  <a:extLst>
                    <a:ext uri="{9D8B030D-6E8A-4147-A177-3AD203B41FA5}">
                      <a16:colId xmlns:a16="http://schemas.microsoft.com/office/drawing/2014/main" val="3571110415"/>
                    </a:ext>
                  </a:extLst>
                </a:gridCol>
                <a:gridCol w="329184">
                  <a:extLst>
                    <a:ext uri="{9D8B030D-6E8A-4147-A177-3AD203B41FA5}">
                      <a16:colId xmlns:a16="http://schemas.microsoft.com/office/drawing/2014/main" val="838251363"/>
                    </a:ext>
                  </a:extLst>
                </a:gridCol>
                <a:gridCol w="329184">
                  <a:extLst>
                    <a:ext uri="{9D8B030D-6E8A-4147-A177-3AD203B41FA5}">
                      <a16:colId xmlns:a16="http://schemas.microsoft.com/office/drawing/2014/main" val="3009013655"/>
                    </a:ext>
                  </a:extLst>
                </a:gridCol>
                <a:gridCol w="329184">
                  <a:extLst>
                    <a:ext uri="{9D8B030D-6E8A-4147-A177-3AD203B41FA5}">
                      <a16:colId xmlns:a16="http://schemas.microsoft.com/office/drawing/2014/main" val="4203493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94044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Donald J. Trump - 2019-12-21 11:19:13</a:t>
                      </a:r>
                      <a:r>
                        <a:rPr kumimoji="0" lang="en-US" sz="1000" b="0" i="0" u="none" strike="noStrike" kern="1200" cap="none" spc="0" normalizeH="0" baseline="0" noProof="0">
                          <a:ln>
                            <a:noFill/>
                          </a:ln>
                          <a:solidFill>
                            <a:prstClr val="black"/>
                          </a:solidFill>
                          <a:effectLst/>
                          <a:uLnTx/>
                          <a:uFillTx/>
                          <a:latin typeface="+mn-lt"/>
                          <a:ea typeface="+mn-ea"/>
                          <a:cs typeface="+mn-cs"/>
                        </a:rPr>
                        <a:t>
 To Our Incredible Federal Workforce: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https://scontent.xx.fbcdn.net/v/t1.0-9/s720x720/80264707_10163701647360725_1445816709163253760_n.jpg?_nc_cat=1&amp;_nc_oc=AQk2kuRpv7nZ52ZZ-g3UqwsWjmLnQsRwnQV7Ql9enGPnnLyY9EkGMLQUxtEjhyqoiwg&amp;_nc_ht=scontent.xx&amp;oh=1d9f0d75a7fe2ec7f14e65bd0a5b1d17&amp;oe=5EAD1296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12/23/2019 16:07:32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76624301"/>
                  </a:ext>
                </a:extLst>
              </a:tr>
            </a:tbl>
          </a:graphicData>
        </a:graphic>
      </p:graphicFrame>
      <p:sp>
        <p:nvSpPr>
          <p:cNvPr id="4" name="Text Placeholder 3">
            <a:extLst>
              <a:ext uri="{FF2B5EF4-FFF2-40B4-BE49-F238E27FC236}">
                <a16:creationId xmlns:a16="http://schemas.microsoft.com/office/drawing/2014/main" id="{E89C4D09-077F-4E66-B83E-D1E469508628}"/>
              </a:ext>
            </a:extLst>
          </p:cNvPr>
          <p:cNvSpPr>
            <a:spLocks noGrp="1"/>
          </p:cNvSpPr>
          <p:nvPr>
            <p:ph type="body" sz="quarter" idx="14"/>
          </p:nvPr>
        </p:nvSpPr>
        <p:spPr/>
        <p:txBody>
          <a:bodyPr/>
          <a:lstStyle/>
          <a:p>
            <a:r>
              <a:rPr lang="en-US"/>
              <a:t>11/25/2019 - 12/24/2019</a:t>
            </a:r>
          </a:p>
        </p:txBody>
      </p:sp>
    </p:spTree>
    <p:extLst>
      <p:ext uri="{BB962C8B-B14F-4D97-AF65-F5344CB8AC3E}">
        <p14:creationId xmlns:p14="http://schemas.microsoft.com/office/powerpoint/2010/main" val="1406950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8EE21-E45C-42E3-AF17-608DA7A61930}"/>
              </a:ext>
            </a:extLst>
          </p:cNvPr>
          <p:cNvSpPr>
            <a:spLocks noGrp="1"/>
          </p:cNvSpPr>
          <p:nvPr>
            <p:ph type="title"/>
          </p:nvPr>
        </p:nvSpPr>
        <p:spPr/>
        <p:txBody>
          <a:bodyPr/>
          <a:lstStyle/>
          <a:p>
            <a:r>
              <a:rPr lang="en-US"/>
              <a:t>Facebook Own Posts Table | trump - 13 of 23</a:t>
            </a:r>
          </a:p>
        </p:txBody>
      </p:sp>
      <p:graphicFrame>
        <p:nvGraphicFramePr>
          <p:cNvPr id="5" name="Table Placeholder 4">
            <a:extLst>
              <a:ext uri="{FF2B5EF4-FFF2-40B4-BE49-F238E27FC236}">
                <a16:creationId xmlns:a16="http://schemas.microsoft.com/office/drawing/2014/main" id="{1B38C122-3ECA-493A-AFB7-BD2B155891F0}"/>
              </a:ext>
            </a:extLst>
          </p:cNvPr>
          <p:cNvGraphicFramePr>
            <a:graphicFrameLocks noGrp="1"/>
          </p:cNvGraphicFramePr>
          <p:nvPr>
            <p:ph type="tbl" sz="quarter" idx="13"/>
            <p:extLst>
              <p:ext uri="{D42A27DB-BD31-4B8C-83A1-F6EECF244321}">
                <p14:modId xmlns:p14="http://schemas.microsoft.com/office/powerpoint/2010/main" val="3552878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63480652"/>
                    </a:ext>
                  </a:extLst>
                </a:gridCol>
                <a:gridCol w="905256">
                  <a:extLst>
                    <a:ext uri="{9D8B030D-6E8A-4147-A177-3AD203B41FA5}">
                      <a16:colId xmlns:a16="http://schemas.microsoft.com/office/drawing/2014/main" val="4236469356"/>
                    </a:ext>
                  </a:extLst>
                </a:gridCol>
                <a:gridCol w="658368">
                  <a:extLst>
                    <a:ext uri="{9D8B030D-6E8A-4147-A177-3AD203B41FA5}">
                      <a16:colId xmlns:a16="http://schemas.microsoft.com/office/drawing/2014/main" val="2083377105"/>
                    </a:ext>
                  </a:extLst>
                </a:gridCol>
                <a:gridCol w="329184">
                  <a:extLst>
                    <a:ext uri="{9D8B030D-6E8A-4147-A177-3AD203B41FA5}">
                      <a16:colId xmlns:a16="http://schemas.microsoft.com/office/drawing/2014/main" val="223118474"/>
                    </a:ext>
                  </a:extLst>
                </a:gridCol>
                <a:gridCol w="329184">
                  <a:extLst>
                    <a:ext uri="{9D8B030D-6E8A-4147-A177-3AD203B41FA5}">
                      <a16:colId xmlns:a16="http://schemas.microsoft.com/office/drawing/2014/main" val="4291668285"/>
                    </a:ext>
                  </a:extLst>
                </a:gridCol>
                <a:gridCol w="329184">
                  <a:extLst>
                    <a:ext uri="{9D8B030D-6E8A-4147-A177-3AD203B41FA5}">
                      <a16:colId xmlns:a16="http://schemas.microsoft.com/office/drawing/2014/main" val="1078519108"/>
                    </a:ext>
                  </a:extLst>
                </a:gridCol>
                <a:gridCol w="329184">
                  <a:extLst>
                    <a:ext uri="{9D8B030D-6E8A-4147-A177-3AD203B41FA5}">
                      <a16:colId xmlns:a16="http://schemas.microsoft.com/office/drawing/2014/main" val="483398088"/>
                    </a:ext>
                  </a:extLst>
                </a:gridCol>
                <a:gridCol w="329184">
                  <a:extLst>
                    <a:ext uri="{9D8B030D-6E8A-4147-A177-3AD203B41FA5}">
                      <a16:colId xmlns:a16="http://schemas.microsoft.com/office/drawing/2014/main" val="761834793"/>
                    </a:ext>
                  </a:extLst>
                </a:gridCol>
                <a:gridCol w="329184">
                  <a:extLst>
                    <a:ext uri="{9D8B030D-6E8A-4147-A177-3AD203B41FA5}">
                      <a16:colId xmlns:a16="http://schemas.microsoft.com/office/drawing/2014/main" val="2764424392"/>
                    </a:ext>
                  </a:extLst>
                </a:gridCol>
                <a:gridCol w="329184">
                  <a:extLst>
                    <a:ext uri="{9D8B030D-6E8A-4147-A177-3AD203B41FA5}">
                      <a16:colId xmlns:a16="http://schemas.microsoft.com/office/drawing/2014/main" val="589008516"/>
                    </a:ext>
                  </a:extLst>
                </a:gridCol>
                <a:gridCol w="329184">
                  <a:extLst>
                    <a:ext uri="{9D8B030D-6E8A-4147-A177-3AD203B41FA5}">
                      <a16:colId xmlns:a16="http://schemas.microsoft.com/office/drawing/2014/main" val="2131393360"/>
                    </a:ext>
                  </a:extLst>
                </a:gridCol>
                <a:gridCol w="329184">
                  <a:extLst>
                    <a:ext uri="{9D8B030D-6E8A-4147-A177-3AD203B41FA5}">
                      <a16:colId xmlns:a16="http://schemas.microsoft.com/office/drawing/2014/main" val="3339753782"/>
                    </a:ext>
                  </a:extLst>
                </a:gridCol>
                <a:gridCol w="329184">
                  <a:extLst>
                    <a:ext uri="{9D8B030D-6E8A-4147-A177-3AD203B41FA5}">
                      <a16:colId xmlns:a16="http://schemas.microsoft.com/office/drawing/2014/main" val="4082595533"/>
                    </a:ext>
                  </a:extLst>
                </a:gridCol>
                <a:gridCol w="329184">
                  <a:extLst>
                    <a:ext uri="{9D8B030D-6E8A-4147-A177-3AD203B41FA5}">
                      <a16:colId xmlns:a16="http://schemas.microsoft.com/office/drawing/2014/main" val="916293468"/>
                    </a:ext>
                  </a:extLst>
                </a:gridCol>
                <a:gridCol w="329184">
                  <a:extLst>
                    <a:ext uri="{9D8B030D-6E8A-4147-A177-3AD203B41FA5}">
                      <a16:colId xmlns:a16="http://schemas.microsoft.com/office/drawing/2014/main" val="3409078075"/>
                    </a:ext>
                  </a:extLst>
                </a:gridCol>
                <a:gridCol w="329184">
                  <a:extLst>
                    <a:ext uri="{9D8B030D-6E8A-4147-A177-3AD203B41FA5}">
                      <a16:colId xmlns:a16="http://schemas.microsoft.com/office/drawing/2014/main" val="661939869"/>
                    </a:ext>
                  </a:extLst>
                </a:gridCol>
                <a:gridCol w="329184">
                  <a:extLst>
                    <a:ext uri="{9D8B030D-6E8A-4147-A177-3AD203B41FA5}">
                      <a16:colId xmlns:a16="http://schemas.microsoft.com/office/drawing/2014/main" val="984395738"/>
                    </a:ext>
                  </a:extLst>
                </a:gridCol>
                <a:gridCol w="329184">
                  <a:extLst>
                    <a:ext uri="{9D8B030D-6E8A-4147-A177-3AD203B41FA5}">
                      <a16:colId xmlns:a16="http://schemas.microsoft.com/office/drawing/2014/main" val="2455540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33259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Donald J. Trump - 2019-12-21 11:18:24</a:t>
                      </a:r>
                      <a:r>
                        <a:rPr kumimoji="0" lang="en-US" sz="1000" b="0" i="0" u="none" strike="noStrike" kern="1200" cap="none" spc="0" normalizeH="0" baseline="0" noProof="0">
                          <a:ln>
                            <a:noFill/>
                          </a:ln>
                          <a:solidFill>
                            <a:prstClr val="black"/>
                          </a:solidFill>
                          <a:effectLst/>
                          <a:uLnTx/>
                          <a:uFillTx/>
                          <a:latin typeface="+mn-lt"/>
                          <a:ea typeface="+mn-ea"/>
                          <a:cs typeface="+mn-cs"/>
                        </a:rPr>
                        <a:t>
 To The Extraordinary Men and Women of the United States Military: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https://scontent.xx.fbcdn.net/v/t1.0-9/s720x720/79831078_10163701642650725_4084449297892900864_n.jpg?_nc_cat=1&amp;_nc_oc=AQkcXjsVrlmJu92jkV3ZsRDGsESSnB5rtJiw1BX6qYCeOG7goiy5P3qE65XRoU-v5mA&amp;_nc_ht=scontent.xx&amp;oh=3fb402d486ab6f846b3e98a23eed5be8&amp;oe=5E6C50C1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12/23/2019 16:07:32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25088145"/>
                  </a:ext>
                </a:extLst>
              </a:tr>
            </a:tbl>
          </a:graphicData>
        </a:graphic>
      </p:graphicFrame>
      <p:sp>
        <p:nvSpPr>
          <p:cNvPr id="4" name="Text Placeholder 3">
            <a:extLst>
              <a:ext uri="{FF2B5EF4-FFF2-40B4-BE49-F238E27FC236}">
                <a16:creationId xmlns:a16="http://schemas.microsoft.com/office/drawing/2014/main" id="{78B94527-CB2F-4E28-A2B9-792CF87CC2CE}"/>
              </a:ext>
            </a:extLst>
          </p:cNvPr>
          <p:cNvSpPr>
            <a:spLocks noGrp="1"/>
          </p:cNvSpPr>
          <p:nvPr>
            <p:ph type="body" sz="quarter" idx="14"/>
          </p:nvPr>
        </p:nvSpPr>
        <p:spPr/>
        <p:txBody>
          <a:bodyPr/>
          <a:lstStyle/>
          <a:p>
            <a:r>
              <a:rPr lang="en-US"/>
              <a:t>11/25/2019 - 12/24/2019</a:t>
            </a:r>
          </a:p>
        </p:txBody>
      </p:sp>
    </p:spTree>
    <p:extLst>
      <p:ext uri="{BB962C8B-B14F-4D97-AF65-F5344CB8AC3E}">
        <p14:creationId xmlns:p14="http://schemas.microsoft.com/office/powerpoint/2010/main" val="27592284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A1989-C5D2-4005-ACCB-8F9841C2F6C1}"/>
              </a:ext>
            </a:extLst>
          </p:cNvPr>
          <p:cNvSpPr>
            <a:spLocks noGrp="1"/>
          </p:cNvSpPr>
          <p:nvPr>
            <p:ph type="title"/>
          </p:nvPr>
        </p:nvSpPr>
        <p:spPr/>
        <p:txBody>
          <a:bodyPr/>
          <a:lstStyle/>
          <a:p>
            <a:r>
              <a:rPr lang="en-US"/>
              <a:t>Facebook Own Posts Table | trump - 14 of 23</a:t>
            </a:r>
          </a:p>
        </p:txBody>
      </p:sp>
      <p:graphicFrame>
        <p:nvGraphicFramePr>
          <p:cNvPr id="5" name="Table Placeholder 4">
            <a:extLst>
              <a:ext uri="{FF2B5EF4-FFF2-40B4-BE49-F238E27FC236}">
                <a16:creationId xmlns:a16="http://schemas.microsoft.com/office/drawing/2014/main" id="{45D7FE9D-B195-4FDF-BE18-2F22F6904127}"/>
              </a:ext>
            </a:extLst>
          </p:cNvPr>
          <p:cNvGraphicFramePr>
            <a:graphicFrameLocks noGrp="1"/>
          </p:cNvGraphicFramePr>
          <p:nvPr>
            <p:ph type="tbl" sz="quarter" idx="13"/>
            <p:extLst>
              <p:ext uri="{D42A27DB-BD31-4B8C-83A1-F6EECF244321}">
                <p14:modId xmlns:p14="http://schemas.microsoft.com/office/powerpoint/2010/main" val="3962006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38545454"/>
                    </a:ext>
                  </a:extLst>
                </a:gridCol>
                <a:gridCol w="905256">
                  <a:extLst>
                    <a:ext uri="{9D8B030D-6E8A-4147-A177-3AD203B41FA5}">
                      <a16:colId xmlns:a16="http://schemas.microsoft.com/office/drawing/2014/main" val="2158762192"/>
                    </a:ext>
                  </a:extLst>
                </a:gridCol>
                <a:gridCol w="658368">
                  <a:extLst>
                    <a:ext uri="{9D8B030D-6E8A-4147-A177-3AD203B41FA5}">
                      <a16:colId xmlns:a16="http://schemas.microsoft.com/office/drawing/2014/main" val="31457877"/>
                    </a:ext>
                  </a:extLst>
                </a:gridCol>
                <a:gridCol w="329184">
                  <a:extLst>
                    <a:ext uri="{9D8B030D-6E8A-4147-A177-3AD203B41FA5}">
                      <a16:colId xmlns:a16="http://schemas.microsoft.com/office/drawing/2014/main" val="2670351513"/>
                    </a:ext>
                  </a:extLst>
                </a:gridCol>
                <a:gridCol w="329184">
                  <a:extLst>
                    <a:ext uri="{9D8B030D-6E8A-4147-A177-3AD203B41FA5}">
                      <a16:colId xmlns:a16="http://schemas.microsoft.com/office/drawing/2014/main" val="4174093197"/>
                    </a:ext>
                  </a:extLst>
                </a:gridCol>
                <a:gridCol w="329184">
                  <a:extLst>
                    <a:ext uri="{9D8B030D-6E8A-4147-A177-3AD203B41FA5}">
                      <a16:colId xmlns:a16="http://schemas.microsoft.com/office/drawing/2014/main" val="1640661656"/>
                    </a:ext>
                  </a:extLst>
                </a:gridCol>
                <a:gridCol w="329184">
                  <a:extLst>
                    <a:ext uri="{9D8B030D-6E8A-4147-A177-3AD203B41FA5}">
                      <a16:colId xmlns:a16="http://schemas.microsoft.com/office/drawing/2014/main" val="1010988678"/>
                    </a:ext>
                  </a:extLst>
                </a:gridCol>
                <a:gridCol w="329184">
                  <a:extLst>
                    <a:ext uri="{9D8B030D-6E8A-4147-A177-3AD203B41FA5}">
                      <a16:colId xmlns:a16="http://schemas.microsoft.com/office/drawing/2014/main" val="650863517"/>
                    </a:ext>
                  </a:extLst>
                </a:gridCol>
                <a:gridCol w="329184">
                  <a:extLst>
                    <a:ext uri="{9D8B030D-6E8A-4147-A177-3AD203B41FA5}">
                      <a16:colId xmlns:a16="http://schemas.microsoft.com/office/drawing/2014/main" val="2967587595"/>
                    </a:ext>
                  </a:extLst>
                </a:gridCol>
                <a:gridCol w="329184">
                  <a:extLst>
                    <a:ext uri="{9D8B030D-6E8A-4147-A177-3AD203B41FA5}">
                      <a16:colId xmlns:a16="http://schemas.microsoft.com/office/drawing/2014/main" val="306543126"/>
                    </a:ext>
                  </a:extLst>
                </a:gridCol>
                <a:gridCol w="329184">
                  <a:extLst>
                    <a:ext uri="{9D8B030D-6E8A-4147-A177-3AD203B41FA5}">
                      <a16:colId xmlns:a16="http://schemas.microsoft.com/office/drawing/2014/main" val="2362573956"/>
                    </a:ext>
                  </a:extLst>
                </a:gridCol>
                <a:gridCol w="329184">
                  <a:extLst>
                    <a:ext uri="{9D8B030D-6E8A-4147-A177-3AD203B41FA5}">
                      <a16:colId xmlns:a16="http://schemas.microsoft.com/office/drawing/2014/main" val="2939027764"/>
                    </a:ext>
                  </a:extLst>
                </a:gridCol>
                <a:gridCol w="329184">
                  <a:extLst>
                    <a:ext uri="{9D8B030D-6E8A-4147-A177-3AD203B41FA5}">
                      <a16:colId xmlns:a16="http://schemas.microsoft.com/office/drawing/2014/main" val="4169761137"/>
                    </a:ext>
                  </a:extLst>
                </a:gridCol>
                <a:gridCol w="329184">
                  <a:extLst>
                    <a:ext uri="{9D8B030D-6E8A-4147-A177-3AD203B41FA5}">
                      <a16:colId xmlns:a16="http://schemas.microsoft.com/office/drawing/2014/main" val="3317981536"/>
                    </a:ext>
                  </a:extLst>
                </a:gridCol>
                <a:gridCol w="329184">
                  <a:extLst>
                    <a:ext uri="{9D8B030D-6E8A-4147-A177-3AD203B41FA5}">
                      <a16:colId xmlns:a16="http://schemas.microsoft.com/office/drawing/2014/main" val="344608301"/>
                    </a:ext>
                  </a:extLst>
                </a:gridCol>
                <a:gridCol w="329184">
                  <a:extLst>
                    <a:ext uri="{9D8B030D-6E8A-4147-A177-3AD203B41FA5}">
                      <a16:colId xmlns:a16="http://schemas.microsoft.com/office/drawing/2014/main" val="1291986582"/>
                    </a:ext>
                  </a:extLst>
                </a:gridCol>
                <a:gridCol w="329184">
                  <a:extLst>
                    <a:ext uri="{9D8B030D-6E8A-4147-A177-3AD203B41FA5}">
                      <a16:colId xmlns:a16="http://schemas.microsoft.com/office/drawing/2014/main" val="3619594188"/>
                    </a:ext>
                  </a:extLst>
                </a:gridCol>
                <a:gridCol w="329184">
                  <a:extLst>
                    <a:ext uri="{9D8B030D-6E8A-4147-A177-3AD203B41FA5}">
                      <a16:colId xmlns:a16="http://schemas.microsoft.com/office/drawing/2014/main" val="2852326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97606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Donald J. Trump - 2019-12-21 09:32:09</a:t>
                      </a:r>
                      <a:r>
                        <a:rPr kumimoji="0" lang="en-US" sz="1000" b="0" i="0" u="none" strike="noStrike" kern="1200" cap="none" spc="0" normalizeH="0" baseline="0" noProof="0">
                          <a:ln>
                            <a:noFill/>
                          </a:ln>
                          <a:solidFill>
                            <a:prstClr val="black"/>
                          </a:solidFill>
                          <a:effectLst/>
                          <a:uLnTx/>
                          <a:uFillTx/>
                          <a:latin typeface="+mn-lt"/>
                          <a:ea typeface="+mn-ea"/>
                          <a:cs typeface="+mn-cs"/>
                        </a:rPr>
                        <a:t>
 'Brandon Judd: Mexican drug cartel members ARE terrorists — Trump's action will help defeat them'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hP98fKqq0BVjZ&amp;w=720&amp;h=720&amp;url=https%3A%2F%2Fmedia2.foxnews.com%2FBrightCove%2F694940094001%2F2019%2F12%2F14%2F694940094001_6115864223001_6115863069001-vs.jpg&amp;cfs=1&amp;sx=371&amp;sy=0&amp;sw=720&amp;sh=720&amp;_nc_hash=AQCmbaZ9eUGuwU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12/23/2019 16:07:32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84665375"/>
                  </a:ext>
                </a:extLst>
              </a:tr>
            </a:tbl>
          </a:graphicData>
        </a:graphic>
      </p:graphicFrame>
      <p:sp>
        <p:nvSpPr>
          <p:cNvPr id="4" name="Text Placeholder 3">
            <a:extLst>
              <a:ext uri="{FF2B5EF4-FFF2-40B4-BE49-F238E27FC236}">
                <a16:creationId xmlns:a16="http://schemas.microsoft.com/office/drawing/2014/main" id="{4766CD52-2881-41D9-978B-D723A380FBC0}"/>
              </a:ext>
            </a:extLst>
          </p:cNvPr>
          <p:cNvSpPr>
            <a:spLocks noGrp="1"/>
          </p:cNvSpPr>
          <p:nvPr>
            <p:ph type="body" sz="quarter" idx="14"/>
          </p:nvPr>
        </p:nvSpPr>
        <p:spPr/>
        <p:txBody>
          <a:bodyPr/>
          <a:lstStyle/>
          <a:p>
            <a:r>
              <a:rPr lang="en-US"/>
              <a:t>11/25/2019 - 12/24/2019</a:t>
            </a:r>
          </a:p>
        </p:txBody>
      </p:sp>
    </p:spTree>
    <p:extLst>
      <p:ext uri="{BB962C8B-B14F-4D97-AF65-F5344CB8AC3E}">
        <p14:creationId xmlns:p14="http://schemas.microsoft.com/office/powerpoint/2010/main" val="19498698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4B904-C45E-43BC-9ABA-FDCAF307E8F3}"/>
              </a:ext>
            </a:extLst>
          </p:cNvPr>
          <p:cNvSpPr>
            <a:spLocks noGrp="1"/>
          </p:cNvSpPr>
          <p:nvPr>
            <p:ph type="title"/>
          </p:nvPr>
        </p:nvSpPr>
        <p:spPr/>
        <p:txBody>
          <a:bodyPr/>
          <a:lstStyle/>
          <a:p>
            <a:r>
              <a:rPr lang="en-US"/>
              <a:t>Facebook Own Posts Table | trump - 15 of 23</a:t>
            </a:r>
          </a:p>
        </p:txBody>
      </p:sp>
      <p:graphicFrame>
        <p:nvGraphicFramePr>
          <p:cNvPr id="5" name="Table Placeholder 4">
            <a:extLst>
              <a:ext uri="{FF2B5EF4-FFF2-40B4-BE49-F238E27FC236}">
                <a16:creationId xmlns:a16="http://schemas.microsoft.com/office/drawing/2014/main" id="{F26D7FC2-CBEE-48DB-AB55-52906C125637}"/>
              </a:ext>
            </a:extLst>
          </p:cNvPr>
          <p:cNvGraphicFramePr>
            <a:graphicFrameLocks noGrp="1"/>
          </p:cNvGraphicFramePr>
          <p:nvPr>
            <p:ph type="tbl" sz="quarter" idx="13"/>
            <p:extLst>
              <p:ext uri="{D42A27DB-BD31-4B8C-83A1-F6EECF244321}">
                <p14:modId xmlns:p14="http://schemas.microsoft.com/office/powerpoint/2010/main" val="2137833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00218511"/>
                    </a:ext>
                  </a:extLst>
                </a:gridCol>
                <a:gridCol w="905256">
                  <a:extLst>
                    <a:ext uri="{9D8B030D-6E8A-4147-A177-3AD203B41FA5}">
                      <a16:colId xmlns:a16="http://schemas.microsoft.com/office/drawing/2014/main" val="2751015935"/>
                    </a:ext>
                  </a:extLst>
                </a:gridCol>
                <a:gridCol w="658368">
                  <a:extLst>
                    <a:ext uri="{9D8B030D-6E8A-4147-A177-3AD203B41FA5}">
                      <a16:colId xmlns:a16="http://schemas.microsoft.com/office/drawing/2014/main" val="2061767334"/>
                    </a:ext>
                  </a:extLst>
                </a:gridCol>
                <a:gridCol w="329184">
                  <a:extLst>
                    <a:ext uri="{9D8B030D-6E8A-4147-A177-3AD203B41FA5}">
                      <a16:colId xmlns:a16="http://schemas.microsoft.com/office/drawing/2014/main" val="2742188402"/>
                    </a:ext>
                  </a:extLst>
                </a:gridCol>
                <a:gridCol w="329184">
                  <a:extLst>
                    <a:ext uri="{9D8B030D-6E8A-4147-A177-3AD203B41FA5}">
                      <a16:colId xmlns:a16="http://schemas.microsoft.com/office/drawing/2014/main" val="3112256469"/>
                    </a:ext>
                  </a:extLst>
                </a:gridCol>
                <a:gridCol w="329184">
                  <a:extLst>
                    <a:ext uri="{9D8B030D-6E8A-4147-A177-3AD203B41FA5}">
                      <a16:colId xmlns:a16="http://schemas.microsoft.com/office/drawing/2014/main" val="2694123924"/>
                    </a:ext>
                  </a:extLst>
                </a:gridCol>
                <a:gridCol w="329184">
                  <a:extLst>
                    <a:ext uri="{9D8B030D-6E8A-4147-A177-3AD203B41FA5}">
                      <a16:colId xmlns:a16="http://schemas.microsoft.com/office/drawing/2014/main" val="4330912"/>
                    </a:ext>
                  </a:extLst>
                </a:gridCol>
                <a:gridCol w="329184">
                  <a:extLst>
                    <a:ext uri="{9D8B030D-6E8A-4147-A177-3AD203B41FA5}">
                      <a16:colId xmlns:a16="http://schemas.microsoft.com/office/drawing/2014/main" val="2629953468"/>
                    </a:ext>
                  </a:extLst>
                </a:gridCol>
                <a:gridCol w="329184">
                  <a:extLst>
                    <a:ext uri="{9D8B030D-6E8A-4147-A177-3AD203B41FA5}">
                      <a16:colId xmlns:a16="http://schemas.microsoft.com/office/drawing/2014/main" val="1207337128"/>
                    </a:ext>
                  </a:extLst>
                </a:gridCol>
                <a:gridCol w="329184">
                  <a:extLst>
                    <a:ext uri="{9D8B030D-6E8A-4147-A177-3AD203B41FA5}">
                      <a16:colId xmlns:a16="http://schemas.microsoft.com/office/drawing/2014/main" val="2492244660"/>
                    </a:ext>
                  </a:extLst>
                </a:gridCol>
                <a:gridCol w="329184">
                  <a:extLst>
                    <a:ext uri="{9D8B030D-6E8A-4147-A177-3AD203B41FA5}">
                      <a16:colId xmlns:a16="http://schemas.microsoft.com/office/drawing/2014/main" val="3533825614"/>
                    </a:ext>
                  </a:extLst>
                </a:gridCol>
                <a:gridCol w="329184">
                  <a:extLst>
                    <a:ext uri="{9D8B030D-6E8A-4147-A177-3AD203B41FA5}">
                      <a16:colId xmlns:a16="http://schemas.microsoft.com/office/drawing/2014/main" val="3084412"/>
                    </a:ext>
                  </a:extLst>
                </a:gridCol>
                <a:gridCol w="329184">
                  <a:extLst>
                    <a:ext uri="{9D8B030D-6E8A-4147-A177-3AD203B41FA5}">
                      <a16:colId xmlns:a16="http://schemas.microsoft.com/office/drawing/2014/main" val="1559089681"/>
                    </a:ext>
                  </a:extLst>
                </a:gridCol>
                <a:gridCol w="329184">
                  <a:extLst>
                    <a:ext uri="{9D8B030D-6E8A-4147-A177-3AD203B41FA5}">
                      <a16:colId xmlns:a16="http://schemas.microsoft.com/office/drawing/2014/main" val="1346970358"/>
                    </a:ext>
                  </a:extLst>
                </a:gridCol>
                <a:gridCol w="329184">
                  <a:extLst>
                    <a:ext uri="{9D8B030D-6E8A-4147-A177-3AD203B41FA5}">
                      <a16:colId xmlns:a16="http://schemas.microsoft.com/office/drawing/2014/main" val="3851647662"/>
                    </a:ext>
                  </a:extLst>
                </a:gridCol>
                <a:gridCol w="329184">
                  <a:extLst>
                    <a:ext uri="{9D8B030D-6E8A-4147-A177-3AD203B41FA5}">
                      <a16:colId xmlns:a16="http://schemas.microsoft.com/office/drawing/2014/main" val="4003434855"/>
                    </a:ext>
                  </a:extLst>
                </a:gridCol>
                <a:gridCol w="329184">
                  <a:extLst>
                    <a:ext uri="{9D8B030D-6E8A-4147-A177-3AD203B41FA5}">
                      <a16:colId xmlns:a16="http://schemas.microsoft.com/office/drawing/2014/main" val="1294685375"/>
                    </a:ext>
                  </a:extLst>
                </a:gridCol>
                <a:gridCol w="329184">
                  <a:extLst>
                    <a:ext uri="{9D8B030D-6E8A-4147-A177-3AD203B41FA5}">
                      <a16:colId xmlns:a16="http://schemas.microsoft.com/office/drawing/2014/main" val="2012540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34968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Donald J. Trump - 2019-12-21 07:22:02</a:t>
                      </a:r>
                      <a:r>
                        <a:rPr kumimoji="0" lang="en-US" sz="1000" b="0" i="0" u="none" strike="noStrike" kern="1200" cap="none" spc="0" normalizeH="0" baseline="0" noProof="0">
                          <a:ln>
                            <a:noFill/>
                          </a:ln>
                          <a:solidFill>
                            <a:prstClr val="black"/>
                          </a:solidFill>
                          <a:effectLst/>
                          <a:uLnTx/>
                          <a:uFillTx/>
                          <a:latin typeface="+mn-lt"/>
                          <a:ea typeface="+mn-ea"/>
                          <a:cs typeface="+mn-cs"/>
                        </a:rPr>
                        <a:t>
 THANK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https://scontent.xx.fbcdn.net/v/t1.0-9/80202195_10163700445665725_200444809444327424_n.jpg?_nc_cat=1&amp;_nc_oc=AQnuJKLCmSLhVn8fMtRIypmrAvd7Nl-JekQM6ILKqfVTDS53OYfPAxgwKbBP0QwD1JQ&amp;_nc_ht=scontent.xx&amp;oh=7d4024e98376574652fc4febc7a9603b&amp;oe=5E744F60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12/23/2019 16:07:32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27458432"/>
                  </a:ext>
                </a:extLst>
              </a:tr>
            </a:tbl>
          </a:graphicData>
        </a:graphic>
      </p:graphicFrame>
      <p:sp>
        <p:nvSpPr>
          <p:cNvPr id="4" name="Text Placeholder 3">
            <a:extLst>
              <a:ext uri="{FF2B5EF4-FFF2-40B4-BE49-F238E27FC236}">
                <a16:creationId xmlns:a16="http://schemas.microsoft.com/office/drawing/2014/main" id="{24202E71-48F4-470A-B678-F39CA1E3C0F1}"/>
              </a:ext>
            </a:extLst>
          </p:cNvPr>
          <p:cNvSpPr>
            <a:spLocks noGrp="1"/>
          </p:cNvSpPr>
          <p:nvPr>
            <p:ph type="body" sz="quarter" idx="14"/>
          </p:nvPr>
        </p:nvSpPr>
        <p:spPr/>
        <p:txBody>
          <a:bodyPr/>
          <a:lstStyle/>
          <a:p>
            <a:r>
              <a:rPr lang="en-US"/>
              <a:t>11/25/2019 - 12/24/2019</a:t>
            </a:r>
          </a:p>
        </p:txBody>
      </p:sp>
    </p:spTree>
    <p:extLst>
      <p:ext uri="{BB962C8B-B14F-4D97-AF65-F5344CB8AC3E}">
        <p14:creationId xmlns:p14="http://schemas.microsoft.com/office/powerpoint/2010/main" val="1953617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0CECF-F250-49C4-B644-56AD6D8012BC}"/>
              </a:ext>
            </a:extLst>
          </p:cNvPr>
          <p:cNvSpPr>
            <a:spLocks noGrp="1"/>
          </p:cNvSpPr>
          <p:nvPr>
            <p:ph type="title"/>
          </p:nvPr>
        </p:nvSpPr>
        <p:spPr/>
        <p:txBody>
          <a:bodyPr/>
          <a:lstStyle/>
          <a:p>
            <a:r>
              <a:rPr lang="en-US"/>
              <a:t>Facebook Own Posts Table | trump - 16 of 23</a:t>
            </a:r>
          </a:p>
        </p:txBody>
      </p:sp>
      <p:graphicFrame>
        <p:nvGraphicFramePr>
          <p:cNvPr id="5" name="Table Placeholder 4">
            <a:extLst>
              <a:ext uri="{FF2B5EF4-FFF2-40B4-BE49-F238E27FC236}">
                <a16:creationId xmlns:a16="http://schemas.microsoft.com/office/drawing/2014/main" id="{F6A49ABB-66BB-49E8-BCB8-1835027A5CC5}"/>
              </a:ext>
            </a:extLst>
          </p:cNvPr>
          <p:cNvGraphicFramePr>
            <a:graphicFrameLocks noGrp="1"/>
          </p:cNvGraphicFramePr>
          <p:nvPr>
            <p:ph type="tbl" sz="quarter" idx="13"/>
            <p:extLst>
              <p:ext uri="{D42A27DB-BD31-4B8C-83A1-F6EECF244321}">
                <p14:modId xmlns:p14="http://schemas.microsoft.com/office/powerpoint/2010/main" val="1695272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18292171"/>
                    </a:ext>
                  </a:extLst>
                </a:gridCol>
                <a:gridCol w="905256">
                  <a:extLst>
                    <a:ext uri="{9D8B030D-6E8A-4147-A177-3AD203B41FA5}">
                      <a16:colId xmlns:a16="http://schemas.microsoft.com/office/drawing/2014/main" val="174395152"/>
                    </a:ext>
                  </a:extLst>
                </a:gridCol>
                <a:gridCol w="658368">
                  <a:extLst>
                    <a:ext uri="{9D8B030D-6E8A-4147-A177-3AD203B41FA5}">
                      <a16:colId xmlns:a16="http://schemas.microsoft.com/office/drawing/2014/main" val="894618222"/>
                    </a:ext>
                  </a:extLst>
                </a:gridCol>
                <a:gridCol w="329184">
                  <a:extLst>
                    <a:ext uri="{9D8B030D-6E8A-4147-A177-3AD203B41FA5}">
                      <a16:colId xmlns:a16="http://schemas.microsoft.com/office/drawing/2014/main" val="3773387172"/>
                    </a:ext>
                  </a:extLst>
                </a:gridCol>
                <a:gridCol w="329184">
                  <a:extLst>
                    <a:ext uri="{9D8B030D-6E8A-4147-A177-3AD203B41FA5}">
                      <a16:colId xmlns:a16="http://schemas.microsoft.com/office/drawing/2014/main" val="390464838"/>
                    </a:ext>
                  </a:extLst>
                </a:gridCol>
                <a:gridCol w="329184">
                  <a:extLst>
                    <a:ext uri="{9D8B030D-6E8A-4147-A177-3AD203B41FA5}">
                      <a16:colId xmlns:a16="http://schemas.microsoft.com/office/drawing/2014/main" val="3476535108"/>
                    </a:ext>
                  </a:extLst>
                </a:gridCol>
                <a:gridCol w="329184">
                  <a:extLst>
                    <a:ext uri="{9D8B030D-6E8A-4147-A177-3AD203B41FA5}">
                      <a16:colId xmlns:a16="http://schemas.microsoft.com/office/drawing/2014/main" val="2368592043"/>
                    </a:ext>
                  </a:extLst>
                </a:gridCol>
                <a:gridCol w="329184">
                  <a:extLst>
                    <a:ext uri="{9D8B030D-6E8A-4147-A177-3AD203B41FA5}">
                      <a16:colId xmlns:a16="http://schemas.microsoft.com/office/drawing/2014/main" val="923417114"/>
                    </a:ext>
                  </a:extLst>
                </a:gridCol>
                <a:gridCol w="329184">
                  <a:extLst>
                    <a:ext uri="{9D8B030D-6E8A-4147-A177-3AD203B41FA5}">
                      <a16:colId xmlns:a16="http://schemas.microsoft.com/office/drawing/2014/main" val="438326701"/>
                    </a:ext>
                  </a:extLst>
                </a:gridCol>
                <a:gridCol w="329184">
                  <a:extLst>
                    <a:ext uri="{9D8B030D-6E8A-4147-A177-3AD203B41FA5}">
                      <a16:colId xmlns:a16="http://schemas.microsoft.com/office/drawing/2014/main" val="3853716705"/>
                    </a:ext>
                  </a:extLst>
                </a:gridCol>
                <a:gridCol w="329184">
                  <a:extLst>
                    <a:ext uri="{9D8B030D-6E8A-4147-A177-3AD203B41FA5}">
                      <a16:colId xmlns:a16="http://schemas.microsoft.com/office/drawing/2014/main" val="1852726776"/>
                    </a:ext>
                  </a:extLst>
                </a:gridCol>
                <a:gridCol w="329184">
                  <a:extLst>
                    <a:ext uri="{9D8B030D-6E8A-4147-A177-3AD203B41FA5}">
                      <a16:colId xmlns:a16="http://schemas.microsoft.com/office/drawing/2014/main" val="3201407223"/>
                    </a:ext>
                  </a:extLst>
                </a:gridCol>
                <a:gridCol w="329184">
                  <a:extLst>
                    <a:ext uri="{9D8B030D-6E8A-4147-A177-3AD203B41FA5}">
                      <a16:colId xmlns:a16="http://schemas.microsoft.com/office/drawing/2014/main" val="453057305"/>
                    </a:ext>
                  </a:extLst>
                </a:gridCol>
                <a:gridCol w="329184">
                  <a:extLst>
                    <a:ext uri="{9D8B030D-6E8A-4147-A177-3AD203B41FA5}">
                      <a16:colId xmlns:a16="http://schemas.microsoft.com/office/drawing/2014/main" val="4173040384"/>
                    </a:ext>
                  </a:extLst>
                </a:gridCol>
                <a:gridCol w="329184">
                  <a:extLst>
                    <a:ext uri="{9D8B030D-6E8A-4147-A177-3AD203B41FA5}">
                      <a16:colId xmlns:a16="http://schemas.microsoft.com/office/drawing/2014/main" val="2849672248"/>
                    </a:ext>
                  </a:extLst>
                </a:gridCol>
                <a:gridCol w="329184">
                  <a:extLst>
                    <a:ext uri="{9D8B030D-6E8A-4147-A177-3AD203B41FA5}">
                      <a16:colId xmlns:a16="http://schemas.microsoft.com/office/drawing/2014/main" val="3681534250"/>
                    </a:ext>
                  </a:extLst>
                </a:gridCol>
                <a:gridCol w="329184">
                  <a:extLst>
                    <a:ext uri="{9D8B030D-6E8A-4147-A177-3AD203B41FA5}">
                      <a16:colId xmlns:a16="http://schemas.microsoft.com/office/drawing/2014/main" val="1949566592"/>
                    </a:ext>
                  </a:extLst>
                </a:gridCol>
                <a:gridCol w="329184">
                  <a:extLst>
                    <a:ext uri="{9D8B030D-6E8A-4147-A177-3AD203B41FA5}">
                      <a16:colId xmlns:a16="http://schemas.microsoft.com/office/drawing/2014/main" val="3836798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84743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Donald J. Trump - 2019-12-21 05:31:27</a:t>
                      </a:r>
                      <a:r>
                        <a:rPr kumimoji="0" lang="en-US" sz="1000" b="0" i="0" u="none" strike="noStrike" kern="1200" cap="none" spc="0" normalizeH="0" baseline="0" noProof="0">
                          <a:ln>
                            <a:noFill/>
                          </a:ln>
                          <a:solidFill>
                            <a:prstClr val="black"/>
                          </a:solidFill>
                          <a:effectLst/>
                          <a:uLnTx/>
                          <a:uFillTx/>
                          <a:latin typeface="+mn-lt"/>
                          <a:ea typeface="+mn-ea"/>
                          <a:cs typeface="+mn-cs"/>
                        </a:rPr>
                        <a:t>
 Nancy Pelosi is looking for a Quid Pro Quo with the Senate. Why aren’t we Impeaching 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12/23/2019 16:07:32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68281381"/>
                  </a:ext>
                </a:extLst>
              </a:tr>
            </a:tbl>
          </a:graphicData>
        </a:graphic>
      </p:graphicFrame>
      <p:sp>
        <p:nvSpPr>
          <p:cNvPr id="4" name="Text Placeholder 3">
            <a:extLst>
              <a:ext uri="{FF2B5EF4-FFF2-40B4-BE49-F238E27FC236}">
                <a16:creationId xmlns:a16="http://schemas.microsoft.com/office/drawing/2014/main" id="{BB1DA1A1-4235-4129-998D-E8807409F513}"/>
              </a:ext>
            </a:extLst>
          </p:cNvPr>
          <p:cNvSpPr>
            <a:spLocks noGrp="1"/>
          </p:cNvSpPr>
          <p:nvPr>
            <p:ph type="body" sz="quarter" idx="14"/>
          </p:nvPr>
        </p:nvSpPr>
        <p:spPr/>
        <p:txBody>
          <a:bodyPr/>
          <a:lstStyle/>
          <a:p>
            <a:r>
              <a:rPr lang="en-US"/>
              <a:t>11/25/2019 - 12/24/2019</a:t>
            </a:r>
          </a:p>
        </p:txBody>
      </p:sp>
    </p:spTree>
    <p:extLst>
      <p:ext uri="{BB962C8B-B14F-4D97-AF65-F5344CB8AC3E}">
        <p14:creationId xmlns:p14="http://schemas.microsoft.com/office/powerpoint/2010/main" val="1266905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5E078-C326-4C61-9BE8-85595C896C0D}"/>
              </a:ext>
            </a:extLst>
          </p:cNvPr>
          <p:cNvSpPr>
            <a:spLocks noGrp="1"/>
          </p:cNvSpPr>
          <p:nvPr>
            <p:ph type="title"/>
          </p:nvPr>
        </p:nvSpPr>
        <p:spPr/>
        <p:txBody>
          <a:bodyPr/>
          <a:lstStyle/>
          <a:p>
            <a:r>
              <a:rPr lang="en-US"/>
              <a:t>Facebook Own Posts Table | trump - 17 of 23</a:t>
            </a:r>
          </a:p>
        </p:txBody>
      </p:sp>
      <p:graphicFrame>
        <p:nvGraphicFramePr>
          <p:cNvPr id="5" name="Table Placeholder 4">
            <a:extLst>
              <a:ext uri="{FF2B5EF4-FFF2-40B4-BE49-F238E27FC236}">
                <a16:creationId xmlns:a16="http://schemas.microsoft.com/office/drawing/2014/main" id="{A2752A37-C1F7-4BA0-B428-2DB20761434D}"/>
              </a:ext>
            </a:extLst>
          </p:cNvPr>
          <p:cNvGraphicFramePr>
            <a:graphicFrameLocks noGrp="1"/>
          </p:cNvGraphicFramePr>
          <p:nvPr>
            <p:ph type="tbl" sz="quarter" idx="13"/>
            <p:extLst>
              <p:ext uri="{D42A27DB-BD31-4B8C-83A1-F6EECF244321}">
                <p14:modId xmlns:p14="http://schemas.microsoft.com/office/powerpoint/2010/main" val="2479781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89328947"/>
                    </a:ext>
                  </a:extLst>
                </a:gridCol>
                <a:gridCol w="905256">
                  <a:extLst>
                    <a:ext uri="{9D8B030D-6E8A-4147-A177-3AD203B41FA5}">
                      <a16:colId xmlns:a16="http://schemas.microsoft.com/office/drawing/2014/main" val="1901195217"/>
                    </a:ext>
                  </a:extLst>
                </a:gridCol>
                <a:gridCol w="658368">
                  <a:extLst>
                    <a:ext uri="{9D8B030D-6E8A-4147-A177-3AD203B41FA5}">
                      <a16:colId xmlns:a16="http://schemas.microsoft.com/office/drawing/2014/main" val="874709221"/>
                    </a:ext>
                  </a:extLst>
                </a:gridCol>
                <a:gridCol w="329184">
                  <a:extLst>
                    <a:ext uri="{9D8B030D-6E8A-4147-A177-3AD203B41FA5}">
                      <a16:colId xmlns:a16="http://schemas.microsoft.com/office/drawing/2014/main" val="2298328970"/>
                    </a:ext>
                  </a:extLst>
                </a:gridCol>
                <a:gridCol w="329184">
                  <a:extLst>
                    <a:ext uri="{9D8B030D-6E8A-4147-A177-3AD203B41FA5}">
                      <a16:colId xmlns:a16="http://schemas.microsoft.com/office/drawing/2014/main" val="1927082987"/>
                    </a:ext>
                  </a:extLst>
                </a:gridCol>
                <a:gridCol w="329184">
                  <a:extLst>
                    <a:ext uri="{9D8B030D-6E8A-4147-A177-3AD203B41FA5}">
                      <a16:colId xmlns:a16="http://schemas.microsoft.com/office/drawing/2014/main" val="863600539"/>
                    </a:ext>
                  </a:extLst>
                </a:gridCol>
                <a:gridCol w="329184">
                  <a:extLst>
                    <a:ext uri="{9D8B030D-6E8A-4147-A177-3AD203B41FA5}">
                      <a16:colId xmlns:a16="http://schemas.microsoft.com/office/drawing/2014/main" val="547612956"/>
                    </a:ext>
                  </a:extLst>
                </a:gridCol>
                <a:gridCol w="329184">
                  <a:extLst>
                    <a:ext uri="{9D8B030D-6E8A-4147-A177-3AD203B41FA5}">
                      <a16:colId xmlns:a16="http://schemas.microsoft.com/office/drawing/2014/main" val="2553526141"/>
                    </a:ext>
                  </a:extLst>
                </a:gridCol>
                <a:gridCol w="329184">
                  <a:extLst>
                    <a:ext uri="{9D8B030D-6E8A-4147-A177-3AD203B41FA5}">
                      <a16:colId xmlns:a16="http://schemas.microsoft.com/office/drawing/2014/main" val="1381525492"/>
                    </a:ext>
                  </a:extLst>
                </a:gridCol>
                <a:gridCol w="329184">
                  <a:extLst>
                    <a:ext uri="{9D8B030D-6E8A-4147-A177-3AD203B41FA5}">
                      <a16:colId xmlns:a16="http://schemas.microsoft.com/office/drawing/2014/main" val="3246948446"/>
                    </a:ext>
                  </a:extLst>
                </a:gridCol>
                <a:gridCol w="329184">
                  <a:extLst>
                    <a:ext uri="{9D8B030D-6E8A-4147-A177-3AD203B41FA5}">
                      <a16:colId xmlns:a16="http://schemas.microsoft.com/office/drawing/2014/main" val="1201685375"/>
                    </a:ext>
                  </a:extLst>
                </a:gridCol>
                <a:gridCol w="329184">
                  <a:extLst>
                    <a:ext uri="{9D8B030D-6E8A-4147-A177-3AD203B41FA5}">
                      <a16:colId xmlns:a16="http://schemas.microsoft.com/office/drawing/2014/main" val="228710594"/>
                    </a:ext>
                  </a:extLst>
                </a:gridCol>
                <a:gridCol w="329184">
                  <a:extLst>
                    <a:ext uri="{9D8B030D-6E8A-4147-A177-3AD203B41FA5}">
                      <a16:colId xmlns:a16="http://schemas.microsoft.com/office/drawing/2014/main" val="1362268471"/>
                    </a:ext>
                  </a:extLst>
                </a:gridCol>
                <a:gridCol w="329184">
                  <a:extLst>
                    <a:ext uri="{9D8B030D-6E8A-4147-A177-3AD203B41FA5}">
                      <a16:colId xmlns:a16="http://schemas.microsoft.com/office/drawing/2014/main" val="135696012"/>
                    </a:ext>
                  </a:extLst>
                </a:gridCol>
                <a:gridCol w="329184">
                  <a:extLst>
                    <a:ext uri="{9D8B030D-6E8A-4147-A177-3AD203B41FA5}">
                      <a16:colId xmlns:a16="http://schemas.microsoft.com/office/drawing/2014/main" val="3336078212"/>
                    </a:ext>
                  </a:extLst>
                </a:gridCol>
                <a:gridCol w="329184">
                  <a:extLst>
                    <a:ext uri="{9D8B030D-6E8A-4147-A177-3AD203B41FA5}">
                      <a16:colId xmlns:a16="http://schemas.microsoft.com/office/drawing/2014/main" val="2718488358"/>
                    </a:ext>
                  </a:extLst>
                </a:gridCol>
                <a:gridCol w="329184">
                  <a:extLst>
                    <a:ext uri="{9D8B030D-6E8A-4147-A177-3AD203B41FA5}">
                      <a16:colId xmlns:a16="http://schemas.microsoft.com/office/drawing/2014/main" val="3566298964"/>
                    </a:ext>
                  </a:extLst>
                </a:gridCol>
                <a:gridCol w="329184">
                  <a:extLst>
                    <a:ext uri="{9D8B030D-6E8A-4147-A177-3AD203B41FA5}">
                      <a16:colId xmlns:a16="http://schemas.microsoft.com/office/drawing/2014/main" val="1246291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01608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Donald J. Trump - 2019-12-21 02:32:14</a:t>
                      </a:r>
                      <a:r>
                        <a:rPr kumimoji="0" lang="en-US" sz="1000" b="0" i="0" u="none" strike="noStrike" kern="1200" cap="none" spc="0" normalizeH="0" baseline="0" noProof="0">
                          <a:ln>
                            <a:noFill/>
                          </a:ln>
                          <a:solidFill>
                            <a:prstClr val="black"/>
                          </a:solidFill>
                          <a:effectLst/>
                          <a:uLnTx/>
                          <a:uFillTx/>
                          <a:latin typeface="+mn-lt"/>
                          <a:ea typeface="+mn-ea"/>
                          <a:cs typeface="+mn-cs"/>
                        </a:rPr>
                        <a:t>
 Thank you to Franklin Graham for stating that his father, the late great Billy Graham, voted for me in the 2016 Election. I know how pleased you are with the work we have all done 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https://external.xx.fbcdn.net/safe_image.php?w=335&amp;h=335&amp;url=https%3A%2F%2Fmedia.breitbart.com%2Fmedia%2F2019%2F12%2Fpastor-Franklin-Graham-640x335.jpg&amp;cfs=1&amp;sx=210&amp;sy=0&amp;sw=335&amp;sh=335&amp;_nc_hash=AQDQXWF97GNzifRI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12/23/2019 16:07:32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13425268"/>
                  </a:ext>
                </a:extLst>
              </a:tr>
            </a:tbl>
          </a:graphicData>
        </a:graphic>
      </p:graphicFrame>
      <p:sp>
        <p:nvSpPr>
          <p:cNvPr id="4" name="Text Placeholder 3">
            <a:extLst>
              <a:ext uri="{FF2B5EF4-FFF2-40B4-BE49-F238E27FC236}">
                <a16:creationId xmlns:a16="http://schemas.microsoft.com/office/drawing/2014/main" id="{5DA2F0DE-77BF-44CB-B8EF-46AA2B73BBC2}"/>
              </a:ext>
            </a:extLst>
          </p:cNvPr>
          <p:cNvSpPr>
            <a:spLocks noGrp="1"/>
          </p:cNvSpPr>
          <p:nvPr>
            <p:ph type="body" sz="quarter" idx="14"/>
          </p:nvPr>
        </p:nvSpPr>
        <p:spPr/>
        <p:txBody>
          <a:bodyPr/>
          <a:lstStyle/>
          <a:p>
            <a:r>
              <a:rPr lang="en-US"/>
              <a:t>11/25/2019 - 12/24/2019</a:t>
            </a:r>
          </a:p>
        </p:txBody>
      </p:sp>
    </p:spTree>
    <p:extLst>
      <p:ext uri="{BB962C8B-B14F-4D97-AF65-F5344CB8AC3E}">
        <p14:creationId xmlns:p14="http://schemas.microsoft.com/office/powerpoint/2010/main" val="36068481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6E699-0500-40F4-996B-26BD91EB298A}"/>
              </a:ext>
            </a:extLst>
          </p:cNvPr>
          <p:cNvSpPr>
            <a:spLocks noGrp="1"/>
          </p:cNvSpPr>
          <p:nvPr>
            <p:ph type="title"/>
          </p:nvPr>
        </p:nvSpPr>
        <p:spPr/>
        <p:txBody>
          <a:bodyPr/>
          <a:lstStyle/>
          <a:p>
            <a:r>
              <a:rPr lang="en-US"/>
              <a:t>Facebook Own Posts Table | trump - 18 of 23</a:t>
            </a:r>
          </a:p>
        </p:txBody>
      </p:sp>
      <p:graphicFrame>
        <p:nvGraphicFramePr>
          <p:cNvPr id="5" name="Table Placeholder 4">
            <a:extLst>
              <a:ext uri="{FF2B5EF4-FFF2-40B4-BE49-F238E27FC236}">
                <a16:creationId xmlns:a16="http://schemas.microsoft.com/office/drawing/2014/main" id="{3483C10F-0634-461F-82ED-1C4D0D2FCCE8}"/>
              </a:ext>
            </a:extLst>
          </p:cNvPr>
          <p:cNvGraphicFramePr>
            <a:graphicFrameLocks noGrp="1"/>
          </p:cNvGraphicFramePr>
          <p:nvPr>
            <p:ph type="tbl" sz="quarter" idx="13"/>
            <p:extLst>
              <p:ext uri="{D42A27DB-BD31-4B8C-83A1-F6EECF244321}">
                <p14:modId xmlns:p14="http://schemas.microsoft.com/office/powerpoint/2010/main" val="4174465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81788121"/>
                    </a:ext>
                  </a:extLst>
                </a:gridCol>
                <a:gridCol w="905256">
                  <a:extLst>
                    <a:ext uri="{9D8B030D-6E8A-4147-A177-3AD203B41FA5}">
                      <a16:colId xmlns:a16="http://schemas.microsoft.com/office/drawing/2014/main" val="199917805"/>
                    </a:ext>
                  </a:extLst>
                </a:gridCol>
                <a:gridCol w="658368">
                  <a:extLst>
                    <a:ext uri="{9D8B030D-6E8A-4147-A177-3AD203B41FA5}">
                      <a16:colId xmlns:a16="http://schemas.microsoft.com/office/drawing/2014/main" val="2955686294"/>
                    </a:ext>
                  </a:extLst>
                </a:gridCol>
                <a:gridCol w="329184">
                  <a:extLst>
                    <a:ext uri="{9D8B030D-6E8A-4147-A177-3AD203B41FA5}">
                      <a16:colId xmlns:a16="http://schemas.microsoft.com/office/drawing/2014/main" val="3121033643"/>
                    </a:ext>
                  </a:extLst>
                </a:gridCol>
                <a:gridCol w="329184">
                  <a:extLst>
                    <a:ext uri="{9D8B030D-6E8A-4147-A177-3AD203B41FA5}">
                      <a16:colId xmlns:a16="http://schemas.microsoft.com/office/drawing/2014/main" val="3602252811"/>
                    </a:ext>
                  </a:extLst>
                </a:gridCol>
                <a:gridCol w="329184">
                  <a:extLst>
                    <a:ext uri="{9D8B030D-6E8A-4147-A177-3AD203B41FA5}">
                      <a16:colId xmlns:a16="http://schemas.microsoft.com/office/drawing/2014/main" val="2403749276"/>
                    </a:ext>
                  </a:extLst>
                </a:gridCol>
                <a:gridCol w="329184">
                  <a:extLst>
                    <a:ext uri="{9D8B030D-6E8A-4147-A177-3AD203B41FA5}">
                      <a16:colId xmlns:a16="http://schemas.microsoft.com/office/drawing/2014/main" val="1809665259"/>
                    </a:ext>
                  </a:extLst>
                </a:gridCol>
                <a:gridCol w="329184">
                  <a:extLst>
                    <a:ext uri="{9D8B030D-6E8A-4147-A177-3AD203B41FA5}">
                      <a16:colId xmlns:a16="http://schemas.microsoft.com/office/drawing/2014/main" val="3871087696"/>
                    </a:ext>
                  </a:extLst>
                </a:gridCol>
                <a:gridCol w="329184">
                  <a:extLst>
                    <a:ext uri="{9D8B030D-6E8A-4147-A177-3AD203B41FA5}">
                      <a16:colId xmlns:a16="http://schemas.microsoft.com/office/drawing/2014/main" val="2245302152"/>
                    </a:ext>
                  </a:extLst>
                </a:gridCol>
                <a:gridCol w="329184">
                  <a:extLst>
                    <a:ext uri="{9D8B030D-6E8A-4147-A177-3AD203B41FA5}">
                      <a16:colId xmlns:a16="http://schemas.microsoft.com/office/drawing/2014/main" val="3753102323"/>
                    </a:ext>
                  </a:extLst>
                </a:gridCol>
                <a:gridCol w="329184">
                  <a:extLst>
                    <a:ext uri="{9D8B030D-6E8A-4147-A177-3AD203B41FA5}">
                      <a16:colId xmlns:a16="http://schemas.microsoft.com/office/drawing/2014/main" val="3987617710"/>
                    </a:ext>
                  </a:extLst>
                </a:gridCol>
                <a:gridCol w="329184">
                  <a:extLst>
                    <a:ext uri="{9D8B030D-6E8A-4147-A177-3AD203B41FA5}">
                      <a16:colId xmlns:a16="http://schemas.microsoft.com/office/drawing/2014/main" val="2612478248"/>
                    </a:ext>
                  </a:extLst>
                </a:gridCol>
                <a:gridCol w="329184">
                  <a:extLst>
                    <a:ext uri="{9D8B030D-6E8A-4147-A177-3AD203B41FA5}">
                      <a16:colId xmlns:a16="http://schemas.microsoft.com/office/drawing/2014/main" val="2411612433"/>
                    </a:ext>
                  </a:extLst>
                </a:gridCol>
                <a:gridCol w="329184">
                  <a:extLst>
                    <a:ext uri="{9D8B030D-6E8A-4147-A177-3AD203B41FA5}">
                      <a16:colId xmlns:a16="http://schemas.microsoft.com/office/drawing/2014/main" val="930586747"/>
                    </a:ext>
                  </a:extLst>
                </a:gridCol>
                <a:gridCol w="329184">
                  <a:extLst>
                    <a:ext uri="{9D8B030D-6E8A-4147-A177-3AD203B41FA5}">
                      <a16:colId xmlns:a16="http://schemas.microsoft.com/office/drawing/2014/main" val="521351626"/>
                    </a:ext>
                  </a:extLst>
                </a:gridCol>
                <a:gridCol w="329184">
                  <a:extLst>
                    <a:ext uri="{9D8B030D-6E8A-4147-A177-3AD203B41FA5}">
                      <a16:colId xmlns:a16="http://schemas.microsoft.com/office/drawing/2014/main" val="3137992711"/>
                    </a:ext>
                  </a:extLst>
                </a:gridCol>
                <a:gridCol w="329184">
                  <a:extLst>
                    <a:ext uri="{9D8B030D-6E8A-4147-A177-3AD203B41FA5}">
                      <a16:colId xmlns:a16="http://schemas.microsoft.com/office/drawing/2014/main" val="619099693"/>
                    </a:ext>
                  </a:extLst>
                </a:gridCol>
                <a:gridCol w="329184">
                  <a:extLst>
                    <a:ext uri="{9D8B030D-6E8A-4147-A177-3AD203B41FA5}">
                      <a16:colId xmlns:a16="http://schemas.microsoft.com/office/drawing/2014/main" val="4187736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88305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Donald J. Trump - 2019-12-21 02:31:51</a:t>
                      </a:r>
                      <a:r>
                        <a:rPr kumimoji="0" lang="en-US" sz="1000" b="0" i="0" u="none" strike="noStrike" kern="1200" cap="none" spc="0" normalizeH="0" baseline="0" noProof="0">
                          <a:ln>
                            <a:noFill/>
                          </a:ln>
                          <a:solidFill>
                            <a:prstClr val="black"/>
                          </a:solidFill>
                          <a:effectLst/>
                          <a:uLnTx/>
                          <a:uFillTx/>
                          <a:latin typeface="+mn-lt"/>
                          <a:ea typeface="+mn-ea"/>
                          <a:cs typeface="+mn-cs"/>
                        </a:rPr>
                        <a:t>
 I guess the magazine, “Christianity Today,” is looking for Elizabeth Warren, Bernie Sanders, or those of the socialist/communist bent, to guard their religion. How about Sleepy Joe? The fact is, no President has ever done what I have done for Evangelicals, or religion itself!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12/23/2019 16:07:32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13546538"/>
                  </a:ext>
                </a:extLst>
              </a:tr>
            </a:tbl>
          </a:graphicData>
        </a:graphic>
      </p:graphicFrame>
      <p:sp>
        <p:nvSpPr>
          <p:cNvPr id="4" name="Text Placeholder 3">
            <a:extLst>
              <a:ext uri="{FF2B5EF4-FFF2-40B4-BE49-F238E27FC236}">
                <a16:creationId xmlns:a16="http://schemas.microsoft.com/office/drawing/2014/main" id="{34702ACA-EBAA-4B0C-97B8-0F3A4C1F2D3A}"/>
              </a:ext>
            </a:extLst>
          </p:cNvPr>
          <p:cNvSpPr>
            <a:spLocks noGrp="1"/>
          </p:cNvSpPr>
          <p:nvPr>
            <p:ph type="body" sz="quarter" idx="14"/>
          </p:nvPr>
        </p:nvSpPr>
        <p:spPr/>
        <p:txBody>
          <a:bodyPr/>
          <a:lstStyle/>
          <a:p>
            <a:r>
              <a:rPr lang="en-US"/>
              <a:t>11/25/2019 - 12/24/2019</a:t>
            </a:r>
          </a:p>
        </p:txBody>
      </p:sp>
    </p:spTree>
    <p:extLst>
      <p:ext uri="{BB962C8B-B14F-4D97-AF65-F5344CB8AC3E}">
        <p14:creationId xmlns:p14="http://schemas.microsoft.com/office/powerpoint/2010/main" val="14230375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2CA43-B669-4DF1-979A-F63FBE93CB4A}"/>
              </a:ext>
            </a:extLst>
          </p:cNvPr>
          <p:cNvSpPr>
            <a:spLocks noGrp="1"/>
          </p:cNvSpPr>
          <p:nvPr>
            <p:ph type="title"/>
          </p:nvPr>
        </p:nvSpPr>
        <p:spPr/>
        <p:txBody>
          <a:bodyPr/>
          <a:lstStyle/>
          <a:p>
            <a:r>
              <a:rPr lang="en-US"/>
              <a:t>Facebook Own Posts Table | trump - 19 of 23</a:t>
            </a:r>
          </a:p>
        </p:txBody>
      </p:sp>
      <p:graphicFrame>
        <p:nvGraphicFramePr>
          <p:cNvPr id="5" name="Table Placeholder 4">
            <a:extLst>
              <a:ext uri="{FF2B5EF4-FFF2-40B4-BE49-F238E27FC236}">
                <a16:creationId xmlns:a16="http://schemas.microsoft.com/office/drawing/2014/main" id="{06995AC4-09CA-472A-BAA2-1031C234DF0F}"/>
              </a:ext>
            </a:extLst>
          </p:cNvPr>
          <p:cNvGraphicFramePr>
            <a:graphicFrameLocks noGrp="1"/>
          </p:cNvGraphicFramePr>
          <p:nvPr>
            <p:ph type="tbl" sz="quarter" idx="13"/>
            <p:extLst>
              <p:ext uri="{D42A27DB-BD31-4B8C-83A1-F6EECF244321}">
                <p14:modId xmlns:p14="http://schemas.microsoft.com/office/powerpoint/2010/main" val="1462173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58898243"/>
                    </a:ext>
                  </a:extLst>
                </a:gridCol>
                <a:gridCol w="905256">
                  <a:extLst>
                    <a:ext uri="{9D8B030D-6E8A-4147-A177-3AD203B41FA5}">
                      <a16:colId xmlns:a16="http://schemas.microsoft.com/office/drawing/2014/main" val="2673763561"/>
                    </a:ext>
                  </a:extLst>
                </a:gridCol>
                <a:gridCol w="658368">
                  <a:extLst>
                    <a:ext uri="{9D8B030D-6E8A-4147-A177-3AD203B41FA5}">
                      <a16:colId xmlns:a16="http://schemas.microsoft.com/office/drawing/2014/main" val="2941120638"/>
                    </a:ext>
                  </a:extLst>
                </a:gridCol>
                <a:gridCol w="329184">
                  <a:extLst>
                    <a:ext uri="{9D8B030D-6E8A-4147-A177-3AD203B41FA5}">
                      <a16:colId xmlns:a16="http://schemas.microsoft.com/office/drawing/2014/main" val="521539223"/>
                    </a:ext>
                  </a:extLst>
                </a:gridCol>
                <a:gridCol w="329184">
                  <a:extLst>
                    <a:ext uri="{9D8B030D-6E8A-4147-A177-3AD203B41FA5}">
                      <a16:colId xmlns:a16="http://schemas.microsoft.com/office/drawing/2014/main" val="3885843897"/>
                    </a:ext>
                  </a:extLst>
                </a:gridCol>
                <a:gridCol w="329184">
                  <a:extLst>
                    <a:ext uri="{9D8B030D-6E8A-4147-A177-3AD203B41FA5}">
                      <a16:colId xmlns:a16="http://schemas.microsoft.com/office/drawing/2014/main" val="1774074811"/>
                    </a:ext>
                  </a:extLst>
                </a:gridCol>
                <a:gridCol w="329184">
                  <a:extLst>
                    <a:ext uri="{9D8B030D-6E8A-4147-A177-3AD203B41FA5}">
                      <a16:colId xmlns:a16="http://schemas.microsoft.com/office/drawing/2014/main" val="1546776758"/>
                    </a:ext>
                  </a:extLst>
                </a:gridCol>
                <a:gridCol w="329184">
                  <a:extLst>
                    <a:ext uri="{9D8B030D-6E8A-4147-A177-3AD203B41FA5}">
                      <a16:colId xmlns:a16="http://schemas.microsoft.com/office/drawing/2014/main" val="1697528228"/>
                    </a:ext>
                  </a:extLst>
                </a:gridCol>
                <a:gridCol w="329184">
                  <a:extLst>
                    <a:ext uri="{9D8B030D-6E8A-4147-A177-3AD203B41FA5}">
                      <a16:colId xmlns:a16="http://schemas.microsoft.com/office/drawing/2014/main" val="1976801700"/>
                    </a:ext>
                  </a:extLst>
                </a:gridCol>
                <a:gridCol w="329184">
                  <a:extLst>
                    <a:ext uri="{9D8B030D-6E8A-4147-A177-3AD203B41FA5}">
                      <a16:colId xmlns:a16="http://schemas.microsoft.com/office/drawing/2014/main" val="415597557"/>
                    </a:ext>
                  </a:extLst>
                </a:gridCol>
                <a:gridCol w="329184">
                  <a:extLst>
                    <a:ext uri="{9D8B030D-6E8A-4147-A177-3AD203B41FA5}">
                      <a16:colId xmlns:a16="http://schemas.microsoft.com/office/drawing/2014/main" val="1364297572"/>
                    </a:ext>
                  </a:extLst>
                </a:gridCol>
                <a:gridCol w="329184">
                  <a:extLst>
                    <a:ext uri="{9D8B030D-6E8A-4147-A177-3AD203B41FA5}">
                      <a16:colId xmlns:a16="http://schemas.microsoft.com/office/drawing/2014/main" val="175368339"/>
                    </a:ext>
                  </a:extLst>
                </a:gridCol>
                <a:gridCol w="329184">
                  <a:extLst>
                    <a:ext uri="{9D8B030D-6E8A-4147-A177-3AD203B41FA5}">
                      <a16:colId xmlns:a16="http://schemas.microsoft.com/office/drawing/2014/main" val="3858464248"/>
                    </a:ext>
                  </a:extLst>
                </a:gridCol>
                <a:gridCol w="329184">
                  <a:extLst>
                    <a:ext uri="{9D8B030D-6E8A-4147-A177-3AD203B41FA5}">
                      <a16:colId xmlns:a16="http://schemas.microsoft.com/office/drawing/2014/main" val="2258923394"/>
                    </a:ext>
                  </a:extLst>
                </a:gridCol>
                <a:gridCol w="329184">
                  <a:extLst>
                    <a:ext uri="{9D8B030D-6E8A-4147-A177-3AD203B41FA5}">
                      <a16:colId xmlns:a16="http://schemas.microsoft.com/office/drawing/2014/main" val="4269909911"/>
                    </a:ext>
                  </a:extLst>
                </a:gridCol>
                <a:gridCol w="329184">
                  <a:extLst>
                    <a:ext uri="{9D8B030D-6E8A-4147-A177-3AD203B41FA5}">
                      <a16:colId xmlns:a16="http://schemas.microsoft.com/office/drawing/2014/main" val="2820195454"/>
                    </a:ext>
                  </a:extLst>
                </a:gridCol>
                <a:gridCol w="329184">
                  <a:extLst>
                    <a:ext uri="{9D8B030D-6E8A-4147-A177-3AD203B41FA5}">
                      <a16:colId xmlns:a16="http://schemas.microsoft.com/office/drawing/2014/main" val="2051973625"/>
                    </a:ext>
                  </a:extLst>
                </a:gridCol>
                <a:gridCol w="329184">
                  <a:extLst>
                    <a:ext uri="{9D8B030D-6E8A-4147-A177-3AD203B41FA5}">
                      <a16:colId xmlns:a16="http://schemas.microsoft.com/office/drawing/2014/main" val="1257904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8528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Donald J. Trump - 2019-12-21 02:01:56</a:t>
                      </a:r>
                      <a:r>
                        <a:rPr kumimoji="0" lang="en-US" sz="1000" b="0" i="0" u="none" strike="noStrike" kern="1200" cap="none" spc="0" normalizeH="0" baseline="0" noProof="0">
                          <a:ln>
                            <a:noFill/>
                          </a:ln>
                          <a:solidFill>
                            <a:prstClr val="black"/>
                          </a:solidFill>
                          <a:effectLst/>
                          <a:uLnTx/>
                          <a:uFillTx/>
                          <a:latin typeface="+mn-lt"/>
                          <a:ea typeface="+mn-ea"/>
                          <a:cs typeface="+mn-cs"/>
                        </a:rPr>
                        <a:t>
 America is doing GREAT despite the Democrat Impeachment Hoax. Can't wait for 2020! Thank you for your hard work, Ivanka Trump!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https://scontent.xx.fbcdn.net/v/t15.5256-10/73472907_841680522921771_5715405614641840128_n.jpg?_nc_cat=1&amp;_nc_oc=AQkZOMI3AXqocEIEIVxap_cOd2nmXW7AKyaciCOWtgDdeO0w7YsRckaL5kCL1JvpXTA&amp;_nc_ht=scontent.xx&amp;oh=ef2256239d462da2a93bf4a5afca1981&amp;oe=5E6F6FFC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12/23/2019 16:07:32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96869819"/>
                  </a:ext>
                </a:extLst>
              </a:tr>
            </a:tbl>
          </a:graphicData>
        </a:graphic>
      </p:graphicFrame>
      <p:sp>
        <p:nvSpPr>
          <p:cNvPr id="4" name="Text Placeholder 3">
            <a:extLst>
              <a:ext uri="{FF2B5EF4-FFF2-40B4-BE49-F238E27FC236}">
                <a16:creationId xmlns:a16="http://schemas.microsoft.com/office/drawing/2014/main" id="{3274E625-C0E7-428F-A6BC-13B1E73FB2CB}"/>
              </a:ext>
            </a:extLst>
          </p:cNvPr>
          <p:cNvSpPr>
            <a:spLocks noGrp="1"/>
          </p:cNvSpPr>
          <p:nvPr>
            <p:ph type="body" sz="quarter" idx="14"/>
          </p:nvPr>
        </p:nvSpPr>
        <p:spPr/>
        <p:txBody>
          <a:bodyPr/>
          <a:lstStyle/>
          <a:p>
            <a:r>
              <a:rPr lang="en-US"/>
              <a:t>11/25/2019 - 12/24/2019</a:t>
            </a:r>
          </a:p>
        </p:txBody>
      </p:sp>
    </p:spTree>
    <p:extLst>
      <p:ext uri="{BB962C8B-B14F-4D97-AF65-F5344CB8AC3E}">
        <p14:creationId xmlns:p14="http://schemas.microsoft.com/office/powerpoint/2010/main" val="17707441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DBE7F-000C-434A-9C4B-4E786000EAC6}"/>
              </a:ext>
            </a:extLst>
          </p:cNvPr>
          <p:cNvSpPr>
            <a:spLocks noGrp="1"/>
          </p:cNvSpPr>
          <p:nvPr>
            <p:ph type="title"/>
          </p:nvPr>
        </p:nvSpPr>
        <p:spPr/>
        <p:txBody>
          <a:bodyPr/>
          <a:lstStyle/>
          <a:p>
            <a:r>
              <a:rPr lang="en-US"/>
              <a:t>Facebook Own Posts Table | trump - 20 of 23</a:t>
            </a:r>
          </a:p>
        </p:txBody>
      </p:sp>
      <p:graphicFrame>
        <p:nvGraphicFramePr>
          <p:cNvPr id="5" name="Table Placeholder 4">
            <a:extLst>
              <a:ext uri="{FF2B5EF4-FFF2-40B4-BE49-F238E27FC236}">
                <a16:creationId xmlns:a16="http://schemas.microsoft.com/office/drawing/2014/main" id="{EB291E38-BB96-4212-846A-EBB7C7869D2F}"/>
              </a:ext>
            </a:extLst>
          </p:cNvPr>
          <p:cNvGraphicFramePr>
            <a:graphicFrameLocks noGrp="1"/>
          </p:cNvGraphicFramePr>
          <p:nvPr>
            <p:ph type="tbl" sz="quarter" idx="13"/>
            <p:extLst>
              <p:ext uri="{D42A27DB-BD31-4B8C-83A1-F6EECF244321}">
                <p14:modId xmlns:p14="http://schemas.microsoft.com/office/powerpoint/2010/main" val="450890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88242752"/>
                    </a:ext>
                  </a:extLst>
                </a:gridCol>
                <a:gridCol w="905256">
                  <a:extLst>
                    <a:ext uri="{9D8B030D-6E8A-4147-A177-3AD203B41FA5}">
                      <a16:colId xmlns:a16="http://schemas.microsoft.com/office/drawing/2014/main" val="2442189274"/>
                    </a:ext>
                  </a:extLst>
                </a:gridCol>
                <a:gridCol w="658368">
                  <a:extLst>
                    <a:ext uri="{9D8B030D-6E8A-4147-A177-3AD203B41FA5}">
                      <a16:colId xmlns:a16="http://schemas.microsoft.com/office/drawing/2014/main" val="3812270184"/>
                    </a:ext>
                  </a:extLst>
                </a:gridCol>
                <a:gridCol w="329184">
                  <a:extLst>
                    <a:ext uri="{9D8B030D-6E8A-4147-A177-3AD203B41FA5}">
                      <a16:colId xmlns:a16="http://schemas.microsoft.com/office/drawing/2014/main" val="4162582522"/>
                    </a:ext>
                  </a:extLst>
                </a:gridCol>
                <a:gridCol w="329184">
                  <a:extLst>
                    <a:ext uri="{9D8B030D-6E8A-4147-A177-3AD203B41FA5}">
                      <a16:colId xmlns:a16="http://schemas.microsoft.com/office/drawing/2014/main" val="4008257945"/>
                    </a:ext>
                  </a:extLst>
                </a:gridCol>
                <a:gridCol w="329184">
                  <a:extLst>
                    <a:ext uri="{9D8B030D-6E8A-4147-A177-3AD203B41FA5}">
                      <a16:colId xmlns:a16="http://schemas.microsoft.com/office/drawing/2014/main" val="1198101299"/>
                    </a:ext>
                  </a:extLst>
                </a:gridCol>
                <a:gridCol w="329184">
                  <a:extLst>
                    <a:ext uri="{9D8B030D-6E8A-4147-A177-3AD203B41FA5}">
                      <a16:colId xmlns:a16="http://schemas.microsoft.com/office/drawing/2014/main" val="3851020181"/>
                    </a:ext>
                  </a:extLst>
                </a:gridCol>
                <a:gridCol w="329184">
                  <a:extLst>
                    <a:ext uri="{9D8B030D-6E8A-4147-A177-3AD203B41FA5}">
                      <a16:colId xmlns:a16="http://schemas.microsoft.com/office/drawing/2014/main" val="2181114466"/>
                    </a:ext>
                  </a:extLst>
                </a:gridCol>
                <a:gridCol w="329184">
                  <a:extLst>
                    <a:ext uri="{9D8B030D-6E8A-4147-A177-3AD203B41FA5}">
                      <a16:colId xmlns:a16="http://schemas.microsoft.com/office/drawing/2014/main" val="4113524583"/>
                    </a:ext>
                  </a:extLst>
                </a:gridCol>
                <a:gridCol w="329184">
                  <a:extLst>
                    <a:ext uri="{9D8B030D-6E8A-4147-A177-3AD203B41FA5}">
                      <a16:colId xmlns:a16="http://schemas.microsoft.com/office/drawing/2014/main" val="2915191701"/>
                    </a:ext>
                  </a:extLst>
                </a:gridCol>
                <a:gridCol w="329184">
                  <a:extLst>
                    <a:ext uri="{9D8B030D-6E8A-4147-A177-3AD203B41FA5}">
                      <a16:colId xmlns:a16="http://schemas.microsoft.com/office/drawing/2014/main" val="828708782"/>
                    </a:ext>
                  </a:extLst>
                </a:gridCol>
                <a:gridCol w="329184">
                  <a:extLst>
                    <a:ext uri="{9D8B030D-6E8A-4147-A177-3AD203B41FA5}">
                      <a16:colId xmlns:a16="http://schemas.microsoft.com/office/drawing/2014/main" val="1547409989"/>
                    </a:ext>
                  </a:extLst>
                </a:gridCol>
                <a:gridCol w="329184">
                  <a:extLst>
                    <a:ext uri="{9D8B030D-6E8A-4147-A177-3AD203B41FA5}">
                      <a16:colId xmlns:a16="http://schemas.microsoft.com/office/drawing/2014/main" val="3904068446"/>
                    </a:ext>
                  </a:extLst>
                </a:gridCol>
                <a:gridCol w="329184">
                  <a:extLst>
                    <a:ext uri="{9D8B030D-6E8A-4147-A177-3AD203B41FA5}">
                      <a16:colId xmlns:a16="http://schemas.microsoft.com/office/drawing/2014/main" val="4089714868"/>
                    </a:ext>
                  </a:extLst>
                </a:gridCol>
                <a:gridCol w="329184">
                  <a:extLst>
                    <a:ext uri="{9D8B030D-6E8A-4147-A177-3AD203B41FA5}">
                      <a16:colId xmlns:a16="http://schemas.microsoft.com/office/drawing/2014/main" val="235713097"/>
                    </a:ext>
                  </a:extLst>
                </a:gridCol>
                <a:gridCol w="329184">
                  <a:extLst>
                    <a:ext uri="{9D8B030D-6E8A-4147-A177-3AD203B41FA5}">
                      <a16:colId xmlns:a16="http://schemas.microsoft.com/office/drawing/2014/main" val="3281138909"/>
                    </a:ext>
                  </a:extLst>
                </a:gridCol>
                <a:gridCol w="329184">
                  <a:extLst>
                    <a:ext uri="{9D8B030D-6E8A-4147-A177-3AD203B41FA5}">
                      <a16:colId xmlns:a16="http://schemas.microsoft.com/office/drawing/2014/main" val="397075666"/>
                    </a:ext>
                  </a:extLst>
                </a:gridCol>
                <a:gridCol w="329184">
                  <a:extLst>
                    <a:ext uri="{9D8B030D-6E8A-4147-A177-3AD203B41FA5}">
                      <a16:colId xmlns:a16="http://schemas.microsoft.com/office/drawing/2014/main" val="2878360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4628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Donald J. Trump - 2019-12-20 23:41:09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12/23/2019 16:07:32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47524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Donald J. Trump - 2019-12-20 23:38:40</a:t>
                      </a:r>
                      <a:r>
                        <a:rPr kumimoji="0" lang="en-US" sz="1000" b="0" i="0" u="none" strike="noStrike" kern="1200" cap="none" spc="0" normalizeH="0" baseline="0" noProof="0">
                          <a:ln>
                            <a:noFill/>
                          </a:ln>
                          <a:solidFill>
                            <a:prstClr val="black"/>
                          </a:solidFill>
                          <a:effectLst/>
                          <a:uLnTx/>
                          <a:uFillTx/>
                          <a:latin typeface="+mn-lt"/>
                          <a:ea typeface="+mn-ea"/>
                          <a:cs typeface="+mn-cs"/>
                        </a:rPr>
                        <a:t>
 Had a very good talk with President Xi of China concerning our giant Trade Deal. China has already started large scale purchaes of agricultural product &amp; more. Formal signing being arranged. Also talked about North Korea, where we are working with China, &amp; Hong Kong (progress!).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12/23/2019 16:07:32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29946899"/>
                  </a:ext>
                </a:extLst>
              </a:tr>
            </a:tbl>
          </a:graphicData>
        </a:graphic>
      </p:graphicFrame>
      <p:sp>
        <p:nvSpPr>
          <p:cNvPr id="4" name="Text Placeholder 3">
            <a:extLst>
              <a:ext uri="{FF2B5EF4-FFF2-40B4-BE49-F238E27FC236}">
                <a16:creationId xmlns:a16="http://schemas.microsoft.com/office/drawing/2014/main" id="{ACC4010E-7517-44CD-9CBA-5C09F9F3CA62}"/>
              </a:ext>
            </a:extLst>
          </p:cNvPr>
          <p:cNvSpPr>
            <a:spLocks noGrp="1"/>
          </p:cNvSpPr>
          <p:nvPr>
            <p:ph type="body" sz="quarter" idx="14"/>
          </p:nvPr>
        </p:nvSpPr>
        <p:spPr/>
        <p:txBody>
          <a:bodyPr/>
          <a:lstStyle/>
          <a:p>
            <a:r>
              <a:rPr lang="en-US"/>
              <a:t>11/25/2019 - 12/24/2019</a:t>
            </a:r>
          </a:p>
        </p:txBody>
      </p:sp>
    </p:spTree>
    <p:extLst>
      <p:ext uri="{BB962C8B-B14F-4D97-AF65-F5344CB8AC3E}">
        <p14:creationId xmlns:p14="http://schemas.microsoft.com/office/powerpoint/2010/main" val="9346534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CAF91-6090-44A9-B9C0-E610C51B48F4}"/>
              </a:ext>
            </a:extLst>
          </p:cNvPr>
          <p:cNvSpPr>
            <a:spLocks noGrp="1"/>
          </p:cNvSpPr>
          <p:nvPr>
            <p:ph type="title"/>
          </p:nvPr>
        </p:nvSpPr>
        <p:spPr/>
        <p:txBody>
          <a:bodyPr/>
          <a:lstStyle/>
          <a:p>
            <a:r>
              <a:rPr lang="en-US"/>
              <a:t>Facebook Own Posts Table | trump - 21 of 23</a:t>
            </a:r>
          </a:p>
        </p:txBody>
      </p:sp>
      <p:graphicFrame>
        <p:nvGraphicFramePr>
          <p:cNvPr id="5" name="Table Placeholder 4">
            <a:extLst>
              <a:ext uri="{FF2B5EF4-FFF2-40B4-BE49-F238E27FC236}">
                <a16:creationId xmlns:a16="http://schemas.microsoft.com/office/drawing/2014/main" id="{E8597935-BA82-45B8-9158-695D337ECC39}"/>
              </a:ext>
            </a:extLst>
          </p:cNvPr>
          <p:cNvGraphicFramePr>
            <a:graphicFrameLocks noGrp="1"/>
          </p:cNvGraphicFramePr>
          <p:nvPr>
            <p:ph type="tbl" sz="quarter" idx="13"/>
            <p:extLst>
              <p:ext uri="{D42A27DB-BD31-4B8C-83A1-F6EECF244321}">
                <p14:modId xmlns:p14="http://schemas.microsoft.com/office/powerpoint/2010/main" val="373926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39125306"/>
                    </a:ext>
                  </a:extLst>
                </a:gridCol>
                <a:gridCol w="905256">
                  <a:extLst>
                    <a:ext uri="{9D8B030D-6E8A-4147-A177-3AD203B41FA5}">
                      <a16:colId xmlns:a16="http://schemas.microsoft.com/office/drawing/2014/main" val="3548256247"/>
                    </a:ext>
                  </a:extLst>
                </a:gridCol>
                <a:gridCol w="658368">
                  <a:extLst>
                    <a:ext uri="{9D8B030D-6E8A-4147-A177-3AD203B41FA5}">
                      <a16:colId xmlns:a16="http://schemas.microsoft.com/office/drawing/2014/main" val="4112374345"/>
                    </a:ext>
                  </a:extLst>
                </a:gridCol>
                <a:gridCol w="329184">
                  <a:extLst>
                    <a:ext uri="{9D8B030D-6E8A-4147-A177-3AD203B41FA5}">
                      <a16:colId xmlns:a16="http://schemas.microsoft.com/office/drawing/2014/main" val="580144640"/>
                    </a:ext>
                  </a:extLst>
                </a:gridCol>
                <a:gridCol w="329184">
                  <a:extLst>
                    <a:ext uri="{9D8B030D-6E8A-4147-A177-3AD203B41FA5}">
                      <a16:colId xmlns:a16="http://schemas.microsoft.com/office/drawing/2014/main" val="859114271"/>
                    </a:ext>
                  </a:extLst>
                </a:gridCol>
                <a:gridCol w="329184">
                  <a:extLst>
                    <a:ext uri="{9D8B030D-6E8A-4147-A177-3AD203B41FA5}">
                      <a16:colId xmlns:a16="http://schemas.microsoft.com/office/drawing/2014/main" val="1348378585"/>
                    </a:ext>
                  </a:extLst>
                </a:gridCol>
                <a:gridCol w="329184">
                  <a:extLst>
                    <a:ext uri="{9D8B030D-6E8A-4147-A177-3AD203B41FA5}">
                      <a16:colId xmlns:a16="http://schemas.microsoft.com/office/drawing/2014/main" val="1447285076"/>
                    </a:ext>
                  </a:extLst>
                </a:gridCol>
                <a:gridCol w="329184">
                  <a:extLst>
                    <a:ext uri="{9D8B030D-6E8A-4147-A177-3AD203B41FA5}">
                      <a16:colId xmlns:a16="http://schemas.microsoft.com/office/drawing/2014/main" val="3406315181"/>
                    </a:ext>
                  </a:extLst>
                </a:gridCol>
                <a:gridCol w="329184">
                  <a:extLst>
                    <a:ext uri="{9D8B030D-6E8A-4147-A177-3AD203B41FA5}">
                      <a16:colId xmlns:a16="http://schemas.microsoft.com/office/drawing/2014/main" val="2585786565"/>
                    </a:ext>
                  </a:extLst>
                </a:gridCol>
                <a:gridCol w="329184">
                  <a:extLst>
                    <a:ext uri="{9D8B030D-6E8A-4147-A177-3AD203B41FA5}">
                      <a16:colId xmlns:a16="http://schemas.microsoft.com/office/drawing/2014/main" val="336241042"/>
                    </a:ext>
                  </a:extLst>
                </a:gridCol>
                <a:gridCol w="329184">
                  <a:extLst>
                    <a:ext uri="{9D8B030D-6E8A-4147-A177-3AD203B41FA5}">
                      <a16:colId xmlns:a16="http://schemas.microsoft.com/office/drawing/2014/main" val="2557626148"/>
                    </a:ext>
                  </a:extLst>
                </a:gridCol>
                <a:gridCol w="329184">
                  <a:extLst>
                    <a:ext uri="{9D8B030D-6E8A-4147-A177-3AD203B41FA5}">
                      <a16:colId xmlns:a16="http://schemas.microsoft.com/office/drawing/2014/main" val="2453549243"/>
                    </a:ext>
                  </a:extLst>
                </a:gridCol>
                <a:gridCol w="329184">
                  <a:extLst>
                    <a:ext uri="{9D8B030D-6E8A-4147-A177-3AD203B41FA5}">
                      <a16:colId xmlns:a16="http://schemas.microsoft.com/office/drawing/2014/main" val="2782981889"/>
                    </a:ext>
                  </a:extLst>
                </a:gridCol>
                <a:gridCol w="329184">
                  <a:extLst>
                    <a:ext uri="{9D8B030D-6E8A-4147-A177-3AD203B41FA5}">
                      <a16:colId xmlns:a16="http://schemas.microsoft.com/office/drawing/2014/main" val="3939400912"/>
                    </a:ext>
                  </a:extLst>
                </a:gridCol>
                <a:gridCol w="329184">
                  <a:extLst>
                    <a:ext uri="{9D8B030D-6E8A-4147-A177-3AD203B41FA5}">
                      <a16:colId xmlns:a16="http://schemas.microsoft.com/office/drawing/2014/main" val="1751506648"/>
                    </a:ext>
                  </a:extLst>
                </a:gridCol>
                <a:gridCol w="329184">
                  <a:extLst>
                    <a:ext uri="{9D8B030D-6E8A-4147-A177-3AD203B41FA5}">
                      <a16:colId xmlns:a16="http://schemas.microsoft.com/office/drawing/2014/main" val="3670394916"/>
                    </a:ext>
                  </a:extLst>
                </a:gridCol>
                <a:gridCol w="329184">
                  <a:extLst>
                    <a:ext uri="{9D8B030D-6E8A-4147-A177-3AD203B41FA5}">
                      <a16:colId xmlns:a16="http://schemas.microsoft.com/office/drawing/2014/main" val="3706365817"/>
                    </a:ext>
                  </a:extLst>
                </a:gridCol>
                <a:gridCol w="329184">
                  <a:extLst>
                    <a:ext uri="{9D8B030D-6E8A-4147-A177-3AD203B41FA5}">
                      <a16:colId xmlns:a16="http://schemas.microsoft.com/office/drawing/2014/main" val="3508896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58808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Donald J. Trump - 2019-12-20 23:38:28</a:t>
                      </a:r>
                      <a:r>
                        <a:rPr kumimoji="0" lang="en-US" sz="1000" b="0" i="0" u="none" strike="noStrike" kern="1200" cap="none" spc="0" normalizeH="0" baseline="0" noProof="0">
                          <a:ln>
                            <a:noFill/>
                          </a:ln>
                          <a:solidFill>
                            <a:prstClr val="black"/>
                          </a:solidFill>
                          <a:effectLst/>
                          <a:uLnTx/>
                          <a:uFillTx/>
                          <a:latin typeface="+mn-lt"/>
                          <a:ea typeface="+mn-ea"/>
                          <a:cs typeface="+mn-cs"/>
                        </a:rPr>
                        <a:t>
 I will be signing our 738 Billion Dollar Defense Spending Bill today. It will include 12 weeks  Paid Parental Leave, gives our troops a raise, importantly creates the SPACE FORCE, SOUTHERN BORDER WALL FUNDING, repeals “Cadillac Tax” on Health Plans, raises smoking age to 21! BIG!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12/23/2019 16:07:32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3520692"/>
                  </a:ext>
                </a:extLst>
              </a:tr>
            </a:tbl>
          </a:graphicData>
        </a:graphic>
      </p:graphicFrame>
      <p:sp>
        <p:nvSpPr>
          <p:cNvPr id="4" name="Text Placeholder 3">
            <a:extLst>
              <a:ext uri="{FF2B5EF4-FFF2-40B4-BE49-F238E27FC236}">
                <a16:creationId xmlns:a16="http://schemas.microsoft.com/office/drawing/2014/main" id="{008920F1-DC22-414C-9497-A64B3799336E}"/>
              </a:ext>
            </a:extLst>
          </p:cNvPr>
          <p:cNvSpPr>
            <a:spLocks noGrp="1"/>
          </p:cNvSpPr>
          <p:nvPr>
            <p:ph type="body" sz="quarter" idx="14"/>
          </p:nvPr>
        </p:nvSpPr>
        <p:spPr/>
        <p:txBody>
          <a:bodyPr/>
          <a:lstStyle/>
          <a:p>
            <a:r>
              <a:rPr lang="en-US"/>
              <a:t>11/25/2019 - 12/24/2019</a:t>
            </a:r>
          </a:p>
        </p:txBody>
      </p:sp>
    </p:spTree>
    <p:extLst>
      <p:ext uri="{BB962C8B-B14F-4D97-AF65-F5344CB8AC3E}">
        <p14:creationId xmlns:p14="http://schemas.microsoft.com/office/powerpoint/2010/main" val="31566399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61165-AA22-45E3-8211-5791C7B6092F}"/>
              </a:ext>
            </a:extLst>
          </p:cNvPr>
          <p:cNvSpPr>
            <a:spLocks noGrp="1"/>
          </p:cNvSpPr>
          <p:nvPr>
            <p:ph type="title"/>
          </p:nvPr>
        </p:nvSpPr>
        <p:spPr/>
        <p:txBody>
          <a:bodyPr/>
          <a:lstStyle/>
          <a:p>
            <a:r>
              <a:rPr lang="en-US"/>
              <a:t>Facebook Own Posts Table | trump - 22 of 23</a:t>
            </a:r>
          </a:p>
        </p:txBody>
      </p:sp>
      <p:graphicFrame>
        <p:nvGraphicFramePr>
          <p:cNvPr id="5" name="Table Placeholder 4">
            <a:extLst>
              <a:ext uri="{FF2B5EF4-FFF2-40B4-BE49-F238E27FC236}">
                <a16:creationId xmlns:a16="http://schemas.microsoft.com/office/drawing/2014/main" id="{EB262EF1-5E5A-4B0C-9C20-4D551632ED9A}"/>
              </a:ext>
            </a:extLst>
          </p:cNvPr>
          <p:cNvGraphicFramePr>
            <a:graphicFrameLocks noGrp="1"/>
          </p:cNvGraphicFramePr>
          <p:nvPr>
            <p:ph type="tbl" sz="quarter" idx="13"/>
            <p:extLst>
              <p:ext uri="{D42A27DB-BD31-4B8C-83A1-F6EECF244321}">
                <p14:modId xmlns:p14="http://schemas.microsoft.com/office/powerpoint/2010/main" val="93887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2560989"/>
                    </a:ext>
                  </a:extLst>
                </a:gridCol>
                <a:gridCol w="905256">
                  <a:extLst>
                    <a:ext uri="{9D8B030D-6E8A-4147-A177-3AD203B41FA5}">
                      <a16:colId xmlns:a16="http://schemas.microsoft.com/office/drawing/2014/main" val="230205613"/>
                    </a:ext>
                  </a:extLst>
                </a:gridCol>
                <a:gridCol w="658368">
                  <a:extLst>
                    <a:ext uri="{9D8B030D-6E8A-4147-A177-3AD203B41FA5}">
                      <a16:colId xmlns:a16="http://schemas.microsoft.com/office/drawing/2014/main" val="381383930"/>
                    </a:ext>
                  </a:extLst>
                </a:gridCol>
                <a:gridCol w="329184">
                  <a:extLst>
                    <a:ext uri="{9D8B030D-6E8A-4147-A177-3AD203B41FA5}">
                      <a16:colId xmlns:a16="http://schemas.microsoft.com/office/drawing/2014/main" val="2370950986"/>
                    </a:ext>
                  </a:extLst>
                </a:gridCol>
                <a:gridCol w="329184">
                  <a:extLst>
                    <a:ext uri="{9D8B030D-6E8A-4147-A177-3AD203B41FA5}">
                      <a16:colId xmlns:a16="http://schemas.microsoft.com/office/drawing/2014/main" val="2835034514"/>
                    </a:ext>
                  </a:extLst>
                </a:gridCol>
                <a:gridCol w="329184">
                  <a:extLst>
                    <a:ext uri="{9D8B030D-6E8A-4147-A177-3AD203B41FA5}">
                      <a16:colId xmlns:a16="http://schemas.microsoft.com/office/drawing/2014/main" val="1919082910"/>
                    </a:ext>
                  </a:extLst>
                </a:gridCol>
                <a:gridCol w="329184">
                  <a:extLst>
                    <a:ext uri="{9D8B030D-6E8A-4147-A177-3AD203B41FA5}">
                      <a16:colId xmlns:a16="http://schemas.microsoft.com/office/drawing/2014/main" val="1743771750"/>
                    </a:ext>
                  </a:extLst>
                </a:gridCol>
                <a:gridCol w="329184">
                  <a:extLst>
                    <a:ext uri="{9D8B030D-6E8A-4147-A177-3AD203B41FA5}">
                      <a16:colId xmlns:a16="http://schemas.microsoft.com/office/drawing/2014/main" val="4098507941"/>
                    </a:ext>
                  </a:extLst>
                </a:gridCol>
                <a:gridCol w="329184">
                  <a:extLst>
                    <a:ext uri="{9D8B030D-6E8A-4147-A177-3AD203B41FA5}">
                      <a16:colId xmlns:a16="http://schemas.microsoft.com/office/drawing/2014/main" val="135843000"/>
                    </a:ext>
                  </a:extLst>
                </a:gridCol>
                <a:gridCol w="329184">
                  <a:extLst>
                    <a:ext uri="{9D8B030D-6E8A-4147-A177-3AD203B41FA5}">
                      <a16:colId xmlns:a16="http://schemas.microsoft.com/office/drawing/2014/main" val="3105723143"/>
                    </a:ext>
                  </a:extLst>
                </a:gridCol>
                <a:gridCol w="329184">
                  <a:extLst>
                    <a:ext uri="{9D8B030D-6E8A-4147-A177-3AD203B41FA5}">
                      <a16:colId xmlns:a16="http://schemas.microsoft.com/office/drawing/2014/main" val="2185996516"/>
                    </a:ext>
                  </a:extLst>
                </a:gridCol>
                <a:gridCol w="329184">
                  <a:extLst>
                    <a:ext uri="{9D8B030D-6E8A-4147-A177-3AD203B41FA5}">
                      <a16:colId xmlns:a16="http://schemas.microsoft.com/office/drawing/2014/main" val="2809613902"/>
                    </a:ext>
                  </a:extLst>
                </a:gridCol>
                <a:gridCol w="329184">
                  <a:extLst>
                    <a:ext uri="{9D8B030D-6E8A-4147-A177-3AD203B41FA5}">
                      <a16:colId xmlns:a16="http://schemas.microsoft.com/office/drawing/2014/main" val="47836053"/>
                    </a:ext>
                  </a:extLst>
                </a:gridCol>
                <a:gridCol w="329184">
                  <a:extLst>
                    <a:ext uri="{9D8B030D-6E8A-4147-A177-3AD203B41FA5}">
                      <a16:colId xmlns:a16="http://schemas.microsoft.com/office/drawing/2014/main" val="1830405098"/>
                    </a:ext>
                  </a:extLst>
                </a:gridCol>
                <a:gridCol w="329184">
                  <a:extLst>
                    <a:ext uri="{9D8B030D-6E8A-4147-A177-3AD203B41FA5}">
                      <a16:colId xmlns:a16="http://schemas.microsoft.com/office/drawing/2014/main" val="4168597405"/>
                    </a:ext>
                  </a:extLst>
                </a:gridCol>
                <a:gridCol w="329184">
                  <a:extLst>
                    <a:ext uri="{9D8B030D-6E8A-4147-A177-3AD203B41FA5}">
                      <a16:colId xmlns:a16="http://schemas.microsoft.com/office/drawing/2014/main" val="2536490771"/>
                    </a:ext>
                  </a:extLst>
                </a:gridCol>
                <a:gridCol w="329184">
                  <a:extLst>
                    <a:ext uri="{9D8B030D-6E8A-4147-A177-3AD203B41FA5}">
                      <a16:colId xmlns:a16="http://schemas.microsoft.com/office/drawing/2014/main" val="2932135266"/>
                    </a:ext>
                  </a:extLst>
                </a:gridCol>
                <a:gridCol w="329184">
                  <a:extLst>
                    <a:ext uri="{9D8B030D-6E8A-4147-A177-3AD203B41FA5}">
                      <a16:colId xmlns:a16="http://schemas.microsoft.com/office/drawing/2014/main" val="3526089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65483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Donald J. Trump - 2019-12-20 23:37:58</a:t>
                      </a:r>
                      <a:r>
                        <a:rPr kumimoji="0" lang="en-US" sz="1000" b="0" i="0" u="none" strike="noStrike" kern="1200" cap="none" spc="0" normalizeH="0" baseline="0" noProof="0">
                          <a:ln>
                            <a:noFill/>
                          </a:ln>
                          <a:solidFill>
                            <a:prstClr val="black"/>
                          </a:solidFill>
                          <a:effectLst/>
                          <a:uLnTx/>
                          <a:uFillTx/>
                          <a:latin typeface="+mn-lt"/>
                          <a:ea typeface="+mn-ea"/>
                          <a:cs typeface="+mn-cs"/>
                        </a:rPr>
                        <a:t>
 A far left magazine, or very “progressive,” as some would call it, which has been doing poorly and hasn’t been involved with the Billy Graham family for many years, Christianity Today, knows nothing about reading a perfect transcript of a routine phone call and would rather have a Radical Left nonbeliever, who wants to take your religion &amp; your guns, than Donald Trump as your President. No President has done more for the Evangelical community, and it’s not even close. You’ll not get anything from those Dems on stage. I won’t be reading ET again!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12/23/2019 16:07:32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20595913"/>
                  </a:ext>
                </a:extLst>
              </a:tr>
            </a:tbl>
          </a:graphicData>
        </a:graphic>
      </p:graphicFrame>
      <p:sp>
        <p:nvSpPr>
          <p:cNvPr id="4" name="Text Placeholder 3">
            <a:extLst>
              <a:ext uri="{FF2B5EF4-FFF2-40B4-BE49-F238E27FC236}">
                <a16:creationId xmlns:a16="http://schemas.microsoft.com/office/drawing/2014/main" id="{D234D239-C07E-486D-897E-34735D6E47F0}"/>
              </a:ext>
            </a:extLst>
          </p:cNvPr>
          <p:cNvSpPr>
            <a:spLocks noGrp="1"/>
          </p:cNvSpPr>
          <p:nvPr>
            <p:ph type="body" sz="quarter" idx="14"/>
          </p:nvPr>
        </p:nvSpPr>
        <p:spPr/>
        <p:txBody>
          <a:bodyPr/>
          <a:lstStyle/>
          <a:p>
            <a:r>
              <a:rPr lang="en-US"/>
              <a:t>11/25/2019 - 12/24/2019</a:t>
            </a:r>
          </a:p>
        </p:txBody>
      </p:sp>
    </p:spTree>
    <p:extLst>
      <p:ext uri="{BB962C8B-B14F-4D97-AF65-F5344CB8AC3E}">
        <p14:creationId xmlns:p14="http://schemas.microsoft.com/office/powerpoint/2010/main" val="16134587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D5113-B7AA-4451-9FFA-01F8FFC019CB}"/>
              </a:ext>
            </a:extLst>
          </p:cNvPr>
          <p:cNvSpPr>
            <a:spLocks noGrp="1"/>
          </p:cNvSpPr>
          <p:nvPr>
            <p:ph type="title"/>
          </p:nvPr>
        </p:nvSpPr>
        <p:spPr/>
        <p:txBody>
          <a:bodyPr/>
          <a:lstStyle/>
          <a:p>
            <a:r>
              <a:rPr lang="en-US"/>
              <a:t>Facebook Own Posts Table | trump - 23 of 23</a:t>
            </a:r>
          </a:p>
        </p:txBody>
      </p:sp>
      <p:graphicFrame>
        <p:nvGraphicFramePr>
          <p:cNvPr id="5" name="Table Placeholder 4">
            <a:extLst>
              <a:ext uri="{FF2B5EF4-FFF2-40B4-BE49-F238E27FC236}">
                <a16:creationId xmlns:a16="http://schemas.microsoft.com/office/drawing/2014/main" id="{375605A3-36C5-4CC5-8EA4-6A1BA85B15BD}"/>
              </a:ext>
            </a:extLst>
          </p:cNvPr>
          <p:cNvGraphicFramePr>
            <a:graphicFrameLocks noGrp="1"/>
          </p:cNvGraphicFramePr>
          <p:nvPr>
            <p:ph type="tbl" sz="quarter" idx="13"/>
            <p:extLst>
              <p:ext uri="{D42A27DB-BD31-4B8C-83A1-F6EECF244321}">
                <p14:modId xmlns:p14="http://schemas.microsoft.com/office/powerpoint/2010/main" val="926473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93201261"/>
                    </a:ext>
                  </a:extLst>
                </a:gridCol>
                <a:gridCol w="905256">
                  <a:extLst>
                    <a:ext uri="{9D8B030D-6E8A-4147-A177-3AD203B41FA5}">
                      <a16:colId xmlns:a16="http://schemas.microsoft.com/office/drawing/2014/main" val="3485479675"/>
                    </a:ext>
                  </a:extLst>
                </a:gridCol>
                <a:gridCol w="658368">
                  <a:extLst>
                    <a:ext uri="{9D8B030D-6E8A-4147-A177-3AD203B41FA5}">
                      <a16:colId xmlns:a16="http://schemas.microsoft.com/office/drawing/2014/main" val="355961210"/>
                    </a:ext>
                  </a:extLst>
                </a:gridCol>
                <a:gridCol w="329184">
                  <a:extLst>
                    <a:ext uri="{9D8B030D-6E8A-4147-A177-3AD203B41FA5}">
                      <a16:colId xmlns:a16="http://schemas.microsoft.com/office/drawing/2014/main" val="2666566610"/>
                    </a:ext>
                  </a:extLst>
                </a:gridCol>
                <a:gridCol w="329184">
                  <a:extLst>
                    <a:ext uri="{9D8B030D-6E8A-4147-A177-3AD203B41FA5}">
                      <a16:colId xmlns:a16="http://schemas.microsoft.com/office/drawing/2014/main" val="763858306"/>
                    </a:ext>
                  </a:extLst>
                </a:gridCol>
                <a:gridCol w="329184">
                  <a:extLst>
                    <a:ext uri="{9D8B030D-6E8A-4147-A177-3AD203B41FA5}">
                      <a16:colId xmlns:a16="http://schemas.microsoft.com/office/drawing/2014/main" val="807576"/>
                    </a:ext>
                  </a:extLst>
                </a:gridCol>
                <a:gridCol w="329184">
                  <a:extLst>
                    <a:ext uri="{9D8B030D-6E8A-4147-A177-3AD203B41FA5}">
                      <a16:colId xmlns:a16="http://schemas.microsoft.com/office/drawing/2014/main" val="4197857995"/>
                    </a:ext>
                  </a:extLst>
                </a:gridCol>
                <a:gridCol w="329184">
                  <a:extLst>
                    <a:ext uri="{9D8B030D-6E8A-4147-A177-3AD203B41FA5}">
                      <a16:colId xmlns:a16="http://schemas.microsoft.com/office/drawing/2014/main" val="1568129474"/>
                    </a:ext>
                  </a:extLst>
                </a:gridCol>
                <a:gridCol w="329184">
                  <a:extLst>
                    <a:ext uri="{9D8B030D-6E8A-4147-A177-3AD203B41FA5}">
                      <a16:colId xmlns:a16="http://schemas.microsoft.com/office/drawing/2014/main" val="2627865704"/>
                    </a:ext>
                  </a:extLst>
                </a:gridCol>
                <a:gridCol w="329184">
                  <a:extLst>
                    <a:ext uri="{9D8B030D-6E8A-4147-A177-3AD203B41FA5}">
                      <a16:colId xmlns:a16="http://schemas.microsoft.com/office/drawing/2014/main" val="971474631"/>
                    </a:ext>
                  </a:extLst>
                </a:gridCol>
                <a:gridCol w="329184">
                  <a:extLst>
                    <a:ext uri="{9D8B030D-6E8A-4147-A177-3AD203B41FA5}">
                      <a16:colId xmlns:a16="http://schemas.microsoft.com/office/drawing/2014/main" val="821183264"/>
                    </a:ext>
                  </a:extLst>
                </a:gridCol>
                <a:gridCol w="329184">
                  <a:extLst>
                    <a:ext uri="{9D8B030D-6E8A-4147-A177-3AD203B41FA5}">
                      <a16:colId xmlns:a16="http://schemas.microsoft.com/office/drawing/2014/main" val="3450854362"/>
                    </a:ext>
                  </a:extLst>
                </a:gridCol>
                <a:gridCol w="329184">
                  <a:extLst>
                    <a:ext uri="{9D8B030D-6E8A-4147-A177-3AD203B41FA5}">
                      <a16:colId xmlns:a16="http://schemas.microsoft.com/office/drawing/2014/main" val="3588136429"/>
                    </a:ext>
                  </a:extLst>
                </a:gridCol>
                <a:gridCol w="329184">
                  <a:extLst>
                    <a:ext uri="{9D8B030D-6E8A-4147-A177-3AD203B41FA5}">
                      <a16:colId xmlns:a16="http://schemas.microsoft.com/office/drawing/2014/main" val="469531265"/>
                    </a:ext>
                  </a:extLst>
                </a:gridCol>
                <a:gridCol w="329184">
                  <a:extLst>
                    <a:ext uri="{9D8B030D-6E8A-4147-A177-3AD203B41FA5}">
                      <a16:colId xmlns:a16="http://schemas.microsoft.com/office/drawing/2014/main" val="1031143015"/>
                    </a:ext>
                  </a:extLst>
                </a:gridCol>
                <a:gridCol w="329184">
                  <a:extLst>
                    <a:ext uri="{9D8B030D-6E8A-4147-A177-3AD203B41FA5}">
                      <a16:colId xmlns:a16="http://schemas.microsoft.com/office/drawing/2014/main" val="3128956812"/>
                    </a:ext>
                  </a:extLst>
                </a:gridCol>
                <a:gridCol w="329184">
                  <a:extLst>
                    <a:ext uri="{9D8B030D-6E8A-4147-A177-3AD203B41FA5}">
                      <a16:colId xmlns:a16="http://schemas.microsoft.com/office/drawing/2014/main" val="3280269671"/>
                    </a:ext>
                  </a:extLst>
                </a:gridCol>
                <a:gridCol w="329184">
                  <a:extLst>
                    <a:ext uri="{9D8B030D-6E8A-4147-A177-3AD203B41FA5}">
                      <a16:colId xmlns:a16="http://schemas.microsoft.com/office/drawing/2014/main" val="1624391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2232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Donald J. Trump - 2019-12-20 23:37:08</a:t>
                      </a:r>
                      <a:r>
                        <a:rPr kumimoji="0" lang="en-US" sz="1000" b="0" i="0" u="none" strike="noStrike" kern="1200" cap="none" spc="0" normalizeH="0" baseline="0" noProof="0">
                          <a:ln>
                            <a:noFill/>
                          </a:ln>
                          <a:solidFill>
                            <a:prstClr val="black"/>
                          </a:solidFill>
                          <a:effectLst/>
                          <a:uLnTx/>
                          <a:uFillTx/>
                          <a:latin typeface="+mn-lt"/>
                          <a:ea typeface="+mn-ea"/>
                          <a:cs typeface="+mn-cs"/>
                        </a:rPr>
                        <a:t>
 “House Democrats perpetrating a fraud on America,” Ingraham Angle.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12/23/2019 16:07:32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85760958"/>
                  </a:ext>
                </a:extLst>
              </a:tr>
            </a:tbl>
          </a:graphicData>
        </a:graphic>
      </p:graphicFrame>
      <p:sp>
        <p:nvSpPr>
          <p:cNvPr id="4" name="Text Placeholder 3">
            <a:extLst>
              <a:ext uri="{FF2B5EF4-FFF2-40B4-BE49-F238E27FC236}">
                <a16:creationId xmlns:a16="http://schemas.microsoft.com/office/drawing/2014/main" id="{BD851F30-6D01-4FE2-B7F1-BF49DE909B87}"/>
              </a:ext>
            </a:extLst>
          </p:cNvPr>
          <p:cNvSpPr>
            <a:spLocks noGrp="1"/>
          </p:cNvSpPr>
          <p:nvPr>
            <p:ph type="body" sz="quarter" idx="14"/>
          </p:nvPr>
        </p:nvSpPr>
        <p:spPr/>
        <p:txBody>
          <a:bodyPr/>
          <a:lstStyle/>
          <a:p>
            <a:r>
              <a:rPr lang="en-US"/>
              <a:t>11/25/2019 - 12/24/2019</a:t>
            </a:r>
          </a:p>
        </p:txBody>
      </p:sp>
    </p:spTree>
    <p:extLst>
      <p:ext uri="{BB962C8B-B14F-4D97-AF65-F5344CB8AC3E}">
        <p14:creationId xmlns:p14="http://schemas.microsoft.com/office/powerpoint/2010/main" val="8484684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8</TotalTime>
  <Words>2180</Words>
  <Application>Microsoft Office PowerPoint</Application>
  <PresentationFormat>On-screen Show (4:3)</PresentationFormat>
  <Paragraphs>910</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Facebook Own Posts Table | trump - 1 of 23</vt:lpstr>
      <vt:lpstr>Facebook Own Posts Table | trump - 2 of 23</vt:lpstr>
      <vt:lpstr>Facebook Own Posts Table | trump - 3 of 23</vt:lpstr>
      <vt:lpstr>Facebook Own Posts Table | trump - 4 of 23</vt:lpstr>
      <vt:lpstr>Facebook Own Posts Table | trump - 5 of 23</vt:lpstr>
      <vt:lpstr>Facebook Own Posts Table | trump - 6 of 23</vt:lpstr>
      <vt:lpstr>Facebook Own Posts Table | trump - 7 of 23</vt:lpstr>
      <vt:lpstr>Facebook Own Posts Table | trump - 8 of 23</vt:lpstr>
      <vt:lpstr>Facebook Own Posts Table | trump - 9 of 23</vt:lpstr>
      <vt:lpstr>Facebook Own Posts Table | trump - 10 of 23</vt:lpstr>
      <vt:lpstr>Facebook Own Posts Table | trump - 11 of 23</vt:lpstr>
      <vt:lpstr>Facebook Own Posts Table | trump - 12 of 23</vt:lpstr>
      <vt:lpstr>Facebook Own Posts Table | trump - 13 of 23</vt:lpstr>
      <vt:lpstr>Facebook Own Posts Table | trump - 14 of 23</vt:lpstr>
      <vt:lpstr>Facebook Own Posts Table | trump - 15 of 23</vt:lpstr>
      <vt:lpstr>Facebook Own Posts Table | trump - 16 of 23</vt:lpstr>
      <vt:lpstr>Facebook Own Posts Table | trump - 17 of 23</vt:lpstr>
      <vt:lpstr>Facebook Own Posts Table | trump - 18 of 23</vt:lpstr>
      <vt:lpstr>Facebook Own Posts Table | trump - 19 of 23</vt:lpstr>
      <vt:lpstr>Facebook Own Posts Table | trump - 20 of 23</vt:lpstr>
      <vt:lpstr>Facebook Own Posts Table | trump - 21 of 23</vt:lpstr>
      <vt:lpstr>Facebook Own Posts Table | trump - 22 of 23</vt:lpstr>
      <vt:lpstr>Facebook Own Posts Table | trump - 23 of 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trump - 1 of 23</dc:title>
  <dc:creator>Frederik Peiniger</dc:creator>
  <cp:lastModifiedBy>Frederik Peiniger</cp:lastModifiedBy>
  <cp:revision>1</cp:revision>
  <dcterms:created xsi:type="dcterms:W3CDTF">2019-12-24T05:37:52Z</dcterms:created>
  <dcterms:modified xsi:type="dcterms:W3CDTF">2019-12-24T05:46:47Z</dcterms:modified>
</cp:coreProperties>
</file>