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8417-7E47-4018-9928-CA0B5984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YTData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2F4C5-65BB-42CA-8FF0-E5EEF575C6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398671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9832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134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70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400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390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725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446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6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- 2019-11-21 07:39:24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Cory Booker: A street fighter with a message of 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45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China TV - 2019-11-21 07:19:25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game of life and death in 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8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07:13:29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Turkey stalks Wisconsin mail carrier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0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07:03:59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Judge orders DNA testing in teen’s disappearance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9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- 2019-11-21 06:55:39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UK Election 2019: National Insurance pledge &amp; Lib Dem manifesto launch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53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AFP news agency - 2019-11-21 06:45:33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Rare Paul Verlaine photos are to go under the hammer | AFP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84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- 2019-11-21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Photographers capture Trump's impeachment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22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America - 2019-11-21 06:38:02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Heat: Iran Protests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4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06:24:50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Outta Here! Podcast: Going to Hong Kong?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47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EE158-E712-4933-BF96-17FC5F095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10/23/2019 - 11/21/2019</a:t>
            </a:r>
          </a:p>
        </p:txBody>
      </p:sp>
    </p:spTree>
    <p:extLst>
      <p:ext uri="{BB962C8B-B14F-4D97-AF65-F5344CB8AC3E}">
        <p14:creationId xmlns:p14="http://schemas.microsoft.com/office/powerpoint/2010/main" val="3792984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FC0E-119E-4830-B56A-28753F11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YTData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3D7AAB-59BA-4610-BC6F-254BD2B56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667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83871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991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836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7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609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930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882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4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06:17:59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 Top Stories November 20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8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06:16:46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Ground Game Podcast: Can Democrats Win The South in 2020?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3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06:07:21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Sondland admits Trump benefits from Biden probe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17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America - 2019-11-21 06:02:01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Political journalist and commentator Steve Chaggaris analyzes Wednesday's impeachment hearings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98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 - 2019-11-21 06:00:11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Wildfires burning in Australia’s Richmond Valley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 - 2019-11-21 06:00:09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Giant panda leaves Washington DC for China in private FedEx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5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AFP news agency - 2019-11-21 05:54:36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Thailand: Cheering faithful gather to glimpse Pope Francis | AFP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14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05:49:05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Train hits car left on tracks, driver uninjured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70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BFCCE-A6CF-4FB1-AEA7-4316F11D8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10/23/2019 - 11/21/2019</a:t>
            </a:r>
          </a:p>
        </p:txBody>
      </p:sp>
    </p:spTree>
    <p:extLst>
      <p:ext uri="{BB962C8B-B14F-4D97-AF65-F5344CB8AC3E}">
        <p14:creationId xmlns:p14="http://schemas.microsoft.com/office/powerpoint/2010/main" val="233640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3220C-6BB7-4D54-AA0C-6345BDE0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YTData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E96AD-912D-45F4-9B0E-FACE004AC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662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4437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842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644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72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431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272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642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34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Washington Post - 2019-11-21 05:47:09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Gordon Sondland's impeachment inquiry testimony, in 5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36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People's Daily, China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人民日报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- 2019-11-21 05:43:49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🐻: No one can get past me! #Kungfu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39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Washington Post - 2019-11-21 05:39:31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A$AP Rocky was mentioned in the impeachment inquiry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85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- 2019-11-21 05:23:03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GOP lawmaker's line of questioning draws laughter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40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05:17:40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Referees chief discusses handball rule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0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AFP news agency - 2019-11-21 05:15:26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head pastry chef at the Ritz Paris shares some tricks of the trade | AFP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99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- 2019-11-21 05:14:28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Ex-Baltimore Mayor faces fraud, tax charges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08:19:55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8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- 2019-11-21 04:56:47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Toobin: Most consequential day of Trump's presidency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11/21/2019 08:21:33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17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47905-72A0-4F43-8B5F-CBC155D2B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10/23/2019 - 11/21/2019</a:t>
            </a:r>
          </a:p>
        </p:txBody>
      </p:sp>
    </p:spTree>
    <p:extLst>
      <p:ext uri="{BB962C8B-B14F-4D97-AF65-F5344CB8AC3E}">
        <p14:creationId xmlns:p14="http://schemas.microsoft.com/office/powerpoint/2010/main" val="3001925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YTData - 1 of 3</vt:lpstr>
      <vt:lpstr>Youtube Videos Table | YTData - 2 of 3</vt:lpstr>
      <vt:lpstr>Youtube Videos Table | YTData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YTData - 1 of 3</dc:title>
  <dc:creator>Frederik Peiniger</dc:creator>
  <cp:lastModifiedBy>Frederik Peiniger</cp:lastModifiedBy>
  <cp:revision>1</cp:revision>
  <dcterms:created xsi:type="dcterms:W3CDTF">2019-11-21T02:58:20Z</dcterms:created>
  <dcterms:modified xsi:type="dcterms:W3CDTF">2019-11-21T02:59:57Z</dcterms:modified>
</cp:coreProperties>
</file>