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EC6C0-B551-4854-9856-822A8233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A08B31-E696-44CA-BF43-9741839881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690704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611875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480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865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08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459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471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22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1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@ChinaDaily - 2019-11-02 14:30:00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China will substantially broaden market access for foreign investors and allow them to have controlling or full ownership in more business sectors to push for a higher level of opening, a senior official said. #OpeningUp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@BBCNews - 2019-11-02 14:25:53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Bob Iger method https://t.co/7VWyuj9VvS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16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@TheEconomist - 2019-11-02 14:23:52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do one in ten ships fly tiny Liberia’s flag? https://t.co/CGuoeOU85o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40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BAC69-0F3F-42CA-9D24-518299480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2044013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055D-AC40-4A42-AA58-39C78D199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FE35A1-2CD8-49EF-ABF1-90BD3C90BC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056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515232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977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133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2018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712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3692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585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8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@guardian - 2019-11-02 14:21:34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Kiwis hold on for dramatic victory against Great Britain https://t.co/YrJ6o4Zhxv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76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@guardian - 2019-11-02 14:21:33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Thai woman duped investors out of millions in Ponzi scheme, say police https://t.co/M4yBNmkDuj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91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@guardian - 2019-11-02 14:21:32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Johnson’s populism has given the Tories a lifeline – but they are running out of ideas | Andy Beckett https://t.co/MkvG7ruh8j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889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7AF10-42DF-4F23-801E-8F27296B5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200808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8D9A6-9DF1-466E-8B05-4D17F428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B4A9A-F5A0-4F8B-9A52-7B359CCA7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481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049175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6763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5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689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89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437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709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6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@guardian - 2019-11-02 14:21:31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Labour MP Gloria De Piero urges women to change parliament https://t.co/fQUhT6w1Nk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4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@guardian - 2019-11-02 14:21:29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Liven up your spice: just apply heat https://t.co/Lz9yL5oeTl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48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@RT_com - 2019-11-02 14:20:00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#ICYMI: What could happen when leaders start accidentally telling the truth?
https://t.co/55ILV13THm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104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D30B6-E5E0-4FF9-98E6-AEFA57ADC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323811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CA2F9-6863-4E9D-A872-46D726766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18489-EB57-4E00-80BB-E2FB3FB8B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409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494483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645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331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421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392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746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634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42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@Reuters - 2019-11-02 14:10:42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Hamlin (shoulder) is used to driving hurt https://t.co/NJvQcy8s0f https://t.co/W8PBVyenqb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84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@TheEconomist - 2019-11-02 14:08:36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army is responsible for maintaining political and social order as well as territorial cohesion https://t.co/JDlfUgTmY8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3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@Reuters - 2019-11-02 14:06:56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Hong Kong braces for 'emergency' protest call for autonomy https://t.co/FHko1iFgdP https://t.co/qgW7HAUdQ8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221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24490-F440-45FE-BAE0-C872D101E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1714023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045F-AB79-4C63-B79E-0818FC51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E2A257-9D1A-41D4-A6E2-5280EE910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594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683146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918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902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3913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487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897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790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08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@guardian - 2019-11-02 14:04:00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Country diary: the welcome return of the porpoises https://t.co/6ScuSfEicg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79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@FT - 2019-11-02 14:01:41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Could the UK trade more financial services with Asean after Brexit? https://t.co/Axq1Gtvrhn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14:13:24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8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@CCTV - 2019-11-02 14:00:14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The12th Cross-strait (Xiamen) Cultural Industries Fair was held in Xiamen, southeast China's Fujian Province, Nov. 1, 2019. #HiChina #Craftsmanship https://t.co/BqC7ms0Ene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019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04472-D01D-4C36-A82B-1F41C4078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220261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BB4DD-D2AF-4FE6-BBF9-71C73BF21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B38B25-8EF7-4182-AD34-50D6F90DB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2959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432843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4130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777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468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021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569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53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7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@globaltimesnews - 2019-11-02 14:00:12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handout photo made available by the Turkish army on November 1, 2019 shows Turkish army vehicles parked on a road in northeast Syria. (VCG) https://t.co/y3w8uk3wxl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5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@RT_com - 2019-11-02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Excavator 'artist' shows mad tricks https://t.co/QJorLryBLC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39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@Echinanews - 2019-11-02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Diary of police officer Siu Fu https://t.co/7vNGKU2SDQ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227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108AC-67D0-418E-8F6D-7284D08EF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3100138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6C81E-2378-44ED-9F68-1F26E58C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EE5000-8E1F-45DC-9EB7-025B1A022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3773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589812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211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979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083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313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684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838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54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@ChinaDaily - 2019-11-02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#Opinion: Stability in Central Asia is critical to economic cooperation among #SCO members. #LiKeqiang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4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@cgtnafrica - 2019-11-02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morning #Africa
To be without knowledge is to be without light ~Somali proverb https://t.co/PIREUuqrD1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14:27:17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4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@CGTNOfficial - 2019-11-02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Berlin Zoo's twin panda cubs meet for the first time❤️ https://t.co/mkjsgLjREo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14:09:04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528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59B20-9DE4-4018-83B5-E1514FE74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2854801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2063E-0639-41FF-9BEA-CAAAD1C2F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6D60ED-C362-4BC8-83D9-A0569DB6C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353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195533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5565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024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5410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75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703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3477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4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@Reuters - 2019-11-02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global presence of Islamic State continued to advance in 2018 through networks and affiliates, the State Department said in its annual terrorism report https://t.co/dcSWmIFPXa https://t.co/KguWXX6PQV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20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@Reuters - 2019-11-02 13:55:54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Teachers strike taught Chicago's new mayor tough lessons -analysts https://t.co/TR4cZJ2fAJ https://t.co/xG92P6uCF1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14:12:36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47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@BBCNews - 2019-11-02 13:55:11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Zealand 12-8 Great Britain Rugby League Lions: Tourists lose in Auckland https://t.co/TevFHUmyJc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13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48622-159D-428E-8EFC-A1151538B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1339464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D1393-CB15-4665-AA11-7CF1A761D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twData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DAF41-63F7-4213-98EE-890AE23C8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4517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96057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513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097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06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20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729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55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09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@AJEnglish - 2019-11-02 13:53:09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best wildlife photos this year — in pictures https://t.co/HMjLnnUmmJ https://t.co/90QqWCs0Lz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11/02/2019 14:24:42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534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4AB9E-9033-4BE6-A6B0-746EB34E5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10/04/2019 - 11/02/2019</a:t>
            </a:r>
          </a:p>
        </p:txBody>
      </p:sp>
    </p:spTree>
    <p:extLst>
      <p:ext uri="{BB962C8B-B14F-4D97-AF65-F5344CB8AC3E}">
        <p14:creationId xmlns:p14="http://schemas.microsoft.com/office/powerpoint/2010/main" val="3309336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554</Words>
  <Application>Microsoft Office PowerPoint</Application>
  <PresentationFormat>On-screen Show (4:3)</PresentationFormat>
  <Paragraphs>256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and Retweeted Tweets Table | twData - 1 of 9</vt:lpstr>
      <vt:lpstr>Twitter Own and Retweeted Tweets Table | twData - 2 of 9</vt:lpstr>
      <vt:lpstr>Twitter Own and Retweeted Tweets Table | twData - 3 of 9</vt:lpstr>
      <vt:lpstr>Twitter Own and Retweeted Tweets Table | twData - 4 of 9</vt:lpstr>
      <vt:lpstr>Twitter Own and Retweeted Tweets Table | twData - 5 of 9</vt:lpstr>
      <vt:lpstr>Twitter Own and Retweeted Tweets Table | twData - 6 of 9</vt:lpstr>
      <vt:lpstr>Twitter Own and Retweeted Tweets Table | twData - 7 of 9</vt:lpstr>
      <vt:lpstr>Twitter Own and Retweeted Tweets Table | twData - 8 of 9</vt:lpstr>
      <vt:lpstr>Twitter Own and Retweeted Tweets Table | twData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twData - 1 of 9</dc:title>
  <dc:creator>Frederik Peiniger</dc:creator>
  <cp:lastModifiedBy>Frederik Peiniger</cp:lastModifiedBy>
  <cp:revision>1</cp:revision>
  <dcterms:created xsi:type="dcterms:W3CDTF">2019-11-02T07:41:06Z</dcterms:created>
  <dcterms:modified xsi:type="dcterms:W3CDTF">2019-11-02T07:42:53Z</dcterms:modified>
</cp:coreProperties>
</file>