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CA22B-9572-4EDE-8BAB-753DA85D8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media China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202351-1F69-46DD-B7DA-C428F65D73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5258700"/>
              </p:ext>
            </p:extLst>
          </p:nvPr>
        </p:nvGraphicFramePr>
        <p:xfrm>
          <a:off x="457200" y="1731963"/>
          <a:ext cx="8229601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96138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5214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9919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3361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2440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8249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4289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8992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2016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810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2774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2959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3121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4569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164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CGTN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14002311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201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 Xinhua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44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People's Daily,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6609007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920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 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4153283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Global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1410064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59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CCTV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33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 Plus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67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 News </a:t>
                      </a:r>
                      <a:r>
                        <a:rPr lang="ja-JP" altLang="en-US" sz="1000"/>
                        <a:t>中国新闻网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97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E869E-EAD0-41CC-82C0-A8E5AD604B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08/08/2019 - 08/09/2019</a:t>
            </a:r>
          </a:p>
        </p:txBody>
      </p:sp>
    </p:spTree>
    <p:extLst>
      <p:ext uri="{BB962C8B-B14F-4D97-AF65-F5344CB8AC3E}">
        <p14:creationId xmlns:p14="http://schemas.microsoft.com/office/powerpoint/2010/main" val="7617760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182</Words>
  <Application>Microsoft Office PowerPoint</Application>
  <PresentationFormat>On-screen Show (4:3)</PresentationFormat>
  <Paragraphs>128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media China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media China</dc:title>
  <dc:creator>Frederik Peiniger</dc:creator>
  <cp:lastModifiedBy>Frederik Peiniger</cp:lastModifiedBy>
  <cp:revision>1</cp:revision>
  <dcterms:created xsi:type="dcterms:W3CDTF">2019-09-19T05:56:28Z</dcterms:created>
  <dcterms:modified xsi:type="dcterms:W3CDTF">2019-09-19T05:57:03Z</dcterms:modified>
</cp:coreProperties>
</file>