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46BBA-E56C-4B09-91FD-BA859A06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07581-8BBD-430F-9121-C05BF0DE7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778571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68468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9351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3039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58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202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625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1084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498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033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334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148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526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109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15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3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@nytimes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85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@cnnbrk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55124588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9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41855761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17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@BBCBreaking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39602154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99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@BBCWorld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33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5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@timesofindia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11769645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8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575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1DD70-3A19-4AF7-9E8B-073C71492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14640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47B90-70B9-403A-9CBD-863EC761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5F19F8-5B47-4AF3-8569-A49416ED9C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545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31816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22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61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853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096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357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141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982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869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635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745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146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079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32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18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@Reuters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7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@ChinaDaily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3730691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7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38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12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@RT_com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5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@globaltimesnews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26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@BBCNews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9955869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73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B87AD-64E6-4736-8B12-8EDDFE0EA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10014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17FA-21F6-407A-8FA1-98D4771D7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2BC0D6-0BAC-4245-9419-351B82108D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823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91740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662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523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039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382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882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150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327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955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009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418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1647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199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01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4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@PDChina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5929954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1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@CGTNOfficial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12889705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84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@ChinaPlusNews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60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@Echinanews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21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09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@realDonaldTrump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59988601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4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@cgtnamerica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0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@cgtnafrica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69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DCFCE-B3C0-43CD-BE85-B978F67FC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3166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617C-5BDB-477A-ABF5-ED1D398CB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FBD7B-AD17-413D-8830-43A31CB6A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187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9838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927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815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926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925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218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09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217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820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715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681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02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851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36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0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661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91D16-3079-4943-A2C4-75B5ECE82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8927231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599</Words>
  <Application>Microsoft Office PowerPoint</Application>
  <PresentationFormat>On-screen Show (4:3)</PresentationFormat>
  <Paragraphs>414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Key Metrics Table | All Pages - 1 of 4</vt:lpstr>
      <vt:lpstr>Twitter Key Metrics Table | All Pages - 2 of 4</vt:lpstr>
      <vt:lpstr>Twitter Key Metrics Table | All Pages - 3 of 4</vt:lpstr>
      <vt:lpstr>Twitter Key Metrics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Pages - 1 of 4</dc:title>
  <dc:creator>Frederik Peiniger</dc:creator>
  <cp:lastModifiedBy>Frederik Peiniger</cp:lastModifiedBy>
  <cp:revision>1</cp:revision>
  <dcterms:created xsi:type="dcterms:W3CDTF">2019-05-06T08:41:38Z</dcterms:created>
  <dcterms:modified xsi:type="dcterms:W3CDTF">2019-05-06T08:46:43Z</dcterms:modified>
</cp:coreProperties>
</file>