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48C3F-1C67-4E78-B146-B2428BAE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China Daily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8CC47-64F0-48B0-B216-574785080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809054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448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52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54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518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230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15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8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10:15:00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 shops in vegetable markets and takes care of his grandson in his spare time, but when Huang Zhenjiang puts on his kung fu attire, he is strictly a #martialarts master.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1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10:06:45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One Chinese national suffered non-life-threatening injuries in the knife attack on Saturday night in Paris, the Chinese Embassy in France announced. (Xinhua) https://t.co/vYuofgEHmf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10:02:58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Sichuan Airlines flight from Chongqing to Lhasa made an #emergency landing in Chengdu Monday morning due to mechanical failure, the airline said, adding that passengers will be relocated to another plane to continue their journey. (People's Daily) https://t.co/kDCgFA3ILj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From this year until 2025, Hainan will implement a recruitment action plan that will invite a million talented individuals from home and abroad, said the deputy Party secretary of Hainan.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9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09:48:03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man who killed one person in central #Paris on Saturday was a French citizen born in #Chechnya and has been on intelligence services watch-list, local media reported. https://t.co/QgmRIwX2Zn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02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94F59-40BF-4EEF-A29E-51E30773C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05/07/2018 - 05/14/2018</a:t>
            </a:r>
          </a:p>
        </p:txBody>
      </p:sp>
    </p:spTree>
    <p:extLst>
      <p:ext uri="{BB962C8B-B14F-4D97-AF65-F5344CB8AC3E}">
        <p14:creationId xmlns:p14="http://schemas.microsoft.com/office/powerpoint/2010/main" val="4089502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CB4B-5406-4C8B-BA1D-6FB8AD41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China Daily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A5DBF-1CCB-472E-B443-45778ED48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642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635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824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150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68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13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02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2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China-developed AG600 large amphibious #aircraft is expected to be delivered to customers by 2022, says manufacturer the Aviation Industry Corporation of China. #AVIC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50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09:33:57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Chinese State Councilor and FM Wang Yi held talks with Iranian FM @JZarif in Beijing. Wang highlighted the traditional friendship with Iran and said China will take an objective, fair, and responsible attitude and continue to work to maintain the #nucleardeal. https://t.co/abCoQKLIGu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6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Juventus @juventusfcen has extended its record streak to seven Serie A titles after its 0-0 draw against 10-man Roma was enough to secure the trophy with a match to spare.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7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09:29:57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#Editorial: Carrier's sea trials show navy 'stands up in the East' https://t.co/ooRmS2N1Bw #navy #aircraftcarrier https://t.co/O4XCHHGplQ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17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09:20:54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Self-defeating act #ChinaDailyCartoon #DonaldTrump https://t.co/zQmpkyFumn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03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4A0F3-C849-4428-A20D-EFBF835C0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05/07/2018 - 05/14/2018</a:t>
            </a:r>
          </a:p>
        </p:txBody>
      </p:sp>
    </p:spTree>
    <p:extLst>
      <p:ext uri="{BB962C8B-B14F-4D97-AF65-F5344CB8AC3E}">
        <p14:creationId xmlns:p14="http://schemas.microsoft.com/office/powerpoint/2010/main" val="401460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455A3-E7F0-4F59-A965-52F8D8FC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China Daily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02B2C-5FA7-4CCE-8876-CC4B902B6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876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0529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00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19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01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140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392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09:15:05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Can you imagine riding a bicycle or performing a #somersault on a 270-meter-high rope? Look at these high-altitude #acrobatic performers in Wenzhou, E China's Zhejiang province. https://t.co/SpM3lEU1vf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2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09:00:28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Wang Chengxiao, master of an eggshell carving technique from Taiyuan, N. China's Shanxi province, devoted himself to the craft for more than two decades. (Photo: IC) #handicraft #egg https://t.co/qGmsmzyi34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03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08:45:06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50-meter-long dragon kite catches eyes at Urumqi kite show in Urumqi, Xinjiang Uygur autonomous region. #kite https://t.co/3BqOaPCIsD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63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08:30:13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large kite is seen during a national kite championship held in Langfang, North China's Hebei province, May 12, 2018. (Photo: Xinhua) #kite https://t.co/BxmA9Uwd6y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47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08:15:06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Take a look at fluorescent sea of Dalian. Bio-luminescence caused this spectacular sight. (Photos: VCG)  #sea https://t.co/3ajOSlWbJ6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6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08:00:28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Plants look like hairstyles on children! Interesting paintings can be seen around shrubs in the streets of Xi’an, Shaanxi province. (Photo: VCG) #hairstyle https://t.co/ZVs9hDnlYp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52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DCCF0-C473-44D7-A3F1-93E8088CF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05/07/2018 - 05/14/2018</a:t>
            </a:r>
          </a:p>
        </p:txBody>
      </p:sp>
    </p:spTree>
    <p:extLst>
      <p:ext uri="{BB962C8B-B14F-4D97-AF65-F5344CB8AC3E}">
        <p14:creationId xmlns:p14="http://schemas.microsoft.com/office/powerpoint/2010/main" val="355670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87508-C4B3-414F-B8DA-126E51F7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China Daily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19792-EABC-48DE-8AFD-FBE2A6877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441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0433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26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846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29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912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90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7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07:45:06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#ThreeGorgesDam under the sea of clouds after a heavy rain. (Photo: VCG) https://t.co/58p4rLv9fZ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9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07:30:13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Wild narcissi blooms in May and turns the meadows in Montreux into white, which described by Swiss as "May Snow". (Photo: Xinhua) #flower https://t.co/AeUsTWvSpF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4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07:00:29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Mingsha Mountain and Yueya Spring glisten in sunshine after rain in Dunhuang, Gansu province. (Photo: VCG)  #nature #desert https://t.co/MeJFA1Sp51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46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06:45:06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new 16-carriage longer model of the #Fuxing bullet trains is currently under the final static vehicle testing by train maker CRRC in Qingdao. (Photo: Xinhua) #train https://t.co/m9CIEAgwKZ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7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06:15:06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More than 3,000 runners participated in the 2018 Color Me Rad 5K Run at Downsview Park in Toronto, Canada. (Photo: Xinhua) #Sports https://t.co/Ua2n6JbMOy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9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Chinese securities regulator has been continuing to crack down on #capitalmarket violations including insider trading and price manipulation.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26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FFAC7-D44A-463D-8EA4-B9D560C1F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05/07/2018 - 05/14/2018</a:t>
            </a:r>
          </a:p>
        </p:txBody>
      </p:sp>
    </p:spTree>
    <p:extLst>
      <p:ext uri="{BB962C8B-B14F-4D97-AF65-F5344CB8AC3E}">
        <p14:creationId xmlns:p14="http://schemas.microsoft.com/office/powerpoint/2010/main" val="2755797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482C-D13C-45FB-A125-BC50C33B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China Daily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05E5B-213A-462E-9A68-2D3F791C0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218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979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6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560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244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79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64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7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05:10:41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US Secretary of State Mike Pompeo said on Sunday that Washington will agree to lift sanctions on the Democratic People's Republic of Korea (#DPRK) if the country agrees to completely dismantle its #nuclear weapons program.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0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05:02:00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Stunning waterfall clouds pour through the Mount Lu in East China's Jiangxi province.(Video: XHnews) https://t.co/pVz2Ywlxkv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@ChinaDailyUSA - 2018-05-14 04:26:52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 Secretary-General Antonio Guterres on Sunday condemned the #terroristattacks on worshipers in three churches in Surabaya, #Indonesia.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9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70338-A512-48B3-98E1-DC87ECDE1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05/07/2018 - 05/14/2018</a:t>
            </a:r>
          </a:p>
        </p:txBody>
      </p:sp>
    </p:spTree>
    <p:extLst>
      <p:ext uri="{BB962C8B-B14F-4D97-AF65-F5344CB8AC3E}">
        <p14:creationId xmlns:p14="http://schemas.microsoft.com/office/powerpoint/2010/main" val="2606418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| China Daily - 1 of 5</vt:lpstr>
      <vt:lpstr>Twitter Own and Retweeted Tweets Table | China Daily - 2 of 5</vt:lpstr>
      <vt:lpstr>Twitter Own and Retweeted Tweets Table | China Daily - 3 of 5</vt:lpstr>
      <vt:lpstr>Twitter Own and Retweeted Tweets Table | China Daily - 4 of 5</vt:lpstr>
      <vt:lpstr>Twitter Own and Retweeted Tweets Table | China Daily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China Daily - 1 of 5</dc:title>
  <dc:creator>Administrator</dc:creator>
  <cp:lastModifiedBy>Administrator</cp:lastModifiedBy>
  <cp:revision>1</cp:revision>
  <dcterms:created xsi:type="dcterms:W3CDTF">2018-05-14T08:35:39Z</dcterms:created>
  <dcterms:modified xsi:type="dcterms:W3CDTF">2018-05-14T08:37:10Z</dcterms:modified>
</cp:coreProperties>
</file>