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Associated 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552818</c:v>
                </c:pt>
                <c:pt idx="1">
                  <c:v>555109</c:v>
                </c:pt>
                <c:pt idx="2">
                  <c:v>555859</c:v>
                </c:pt>
                <c:pt idx="3">
                  <c:v>556776</c:v>
                </c:pt>
                <c:pt idx="4">
                  <c:v>557794</c:v>
                </c:pt>
                <c:pt idx="5">
                  <c:v>559047</c:v>
                </c:pt>
                <c:pt idx="6">
                  <c:v>558949</c:v>
                </c:pt>
                <c:pt idx="7">
                  <c:v>559971</c:v>
                </c:pt>
                <c:pt idx="8">
                  <c:v>559844</c:v>
                </c:pt>
                <c:pt idx="9">
                  <c:v>560136</c:v>
                </c:pt>
                <c:pt idx="10">
                  <c:v>560503</c:v>
                </c:pt>
                <c:pt idx="11">
                  <c:v>560820</c:v>
                </c:pt>
                <c:pt idx="12">
                  <c:v>561125</c:v>
                </c:pt>
                <c:pt idx="13">
                  <c:v>561306</c:v>
                </c:pt>
                <c:pt idx="14">
                  <c:v>561420</c:v>
                </c:pt>
                <c:pt idx="15">
                  <c:v>561582</c:v>
                </c:pt>
                <c:pt idx="16">
                  <c:v>561747</c:v>
                </c:pt>
                <c:pt idx="17">
                  <c:v>561880</c:v>
                </c:pt>
                <c:pt idx="18">
                  <c:v>561966</c:v>
                </c:pt>
                <c:pt idx="19">
                  <c:v>562063</c:v>
                </c:pt>
                <c:pt idx="20">
                  <c:v>562237</c:v>
                </c:pt>
                <c:pt idx="21">
                  <c:v>562343</c:v>
                </c:pt>
                <c:pt idx="22">
                  <c:v>562607</c:v>
                </c:pt>
                <c:pt idx="23">
                  <c:v>563102</c:v>
                </c:pt>
                <c:pt idx="24">
                  <c:v>563503</c:v>
                </c:pt>
                <c:pt idx="25">
                  <c:v>563667</c:v>
                </c:pt>
                <c:pt idx="26">
                  <c:v>565327</c:v>
                </c:pt>
                <c:pt idx="27">
                  <c:v>567294</c:v>
                </c:pt>
                <c:pt idx="28">
                  <c:v>567157</c:v>
                </c:pt>
                <c:pt idx="29">
                  <c:v>566148</c:v>
                </c:pt>
                <c:pt idx="30">
                  <c:v>566302</c:v>
                </c:pt>
                <c:pt idx="31">
                  <c:v>566418</c:v>
                </c:pt>
                <c:pt idx="32">
                  <c:v>566549</c:v>
                </c:pt>
                <c:pt idx="33">
                  <c:v>566692</c:v>
                </c:pt>
                <c:pt idx="34">
                  <c:v>566803</c:v>
                </c:pt>
                <c:pt idx="35">
                  <c:v>566929</c:v>
                </c:pt>
                <c:pt idx="36">
                  <c:v>567006</c:v>
                </c:pt>
                <c:pt idx="37">
                  <c:v>567144</c:v>
                </c:pt>
                <c:pt idx="38">
                  <c:v>567365</c:v>
                </c:pt>
                <c:pt idx="39">
                  <c:v>567714</c:v>
                </c:pt>
                <c:pt idx="40">
                  <c:v>567899</c:v>
                </c:pt>
                <c:pt idx="41">
                  <c:v>568118</c:v>
                </c:pt>
                <c:pt idx="42">
                  <c:v>568515</c:v>
                </c:pt>
                <c:pt idx="43">
                  <c:v>568716</c:v>
                </c:pt>
                <c:pt idx="44">
                  <c:v>568892</c:v>
                </c:pt>
                <c:pt idx="45">
                  <c:v>569023</c:v>
                </c:pt>
                <c:pt idx="46">
                  <c:v>569165</c:v>
                </c:pt>
                <c:pt idx="47">
                  <c:v>569295</c:v>
                </c:pt>
                <c:pt idx="48">
                  <c:v>569371</c:v>
                </c:pt>
                <c:pt idx="49">
                  <c:v>569473</c:v>
                </c:pt>
                <c:pt idx="50">
                  <c:v>569589</c:v>
                </c:pt>
                <c:pt idx="51">
                  <c:v>569802</c:v>
                </c:pt>
                <c:pt idx="52">
                  <c:v>569994</c:v>
                </c:pt>
                <c:pt idx="53">
                  <c:v>570101</c:v>
                </c:pt>
                <c:pt idx="54">
                  <c:v>570319</c:v>
                </c:pt>
                <c:pt idx="55">
                  <c:v>570509</c:v>
                </c:pt>
                <c:pt idx="56">
                  <c:v>570853</c:v>
                </c:pt>
                <c:pt idx="57">
                  <c:v>571333</c:v>
                </c:pt>
                <c:pt idx="58">
                  <c:v>571579</c:v>
                </c:pt>
                <c:pt idx="59">
                  <c:v>571776</c:v>
                </c:pt>
                <c:pt idx="60">
                  <c:v>571965</c:v>
                </c:pt>
                <c:pt idx="61">
                  <c:v>572122</c:v>
                </c:pt>
                <c:pt idx="62">
                  <c:v>572235</c:v>
                </c:pt>
                <c:pt idx="63">
                  <c:v>572333</c:v>
                </c:pt>
                <c:pt idx="64">
                  <c:v>572543</c:v>
                </c:pt>
                <c:pt idx="65">
                  <c:v>572752</c:v>
                </c:pt>
                <c:pt idx="66">
                  <c:v>572875</c:v>
                </c:pt>
                <c:pt idx="67">
                  <c:v>573087</c:v>
                </c:pt>
                <c:pt idx="68">
                  <c:v>573840</c:v>
                </c:pt>
                <c:pt idx="69">
                  <c:v>573820</c:v>
                </c:pt>
                <c:pt idx="70">
                  <c:v>574321</c:v>
                </c:pt>
                <c:pt idx="71">
                  <c:v>575573</c:v>
                </c:pt>
                <c:pt idx="72">
                  <c:v>576127</c:v>
                </c:pt>
                <c:pt idx="73">
                  <c:v>577091</c:v>
                </c:pt>
                <c:pt idx="74">
                  <c:v>577440</c:v>
                </c:pt>
                <c:pt idx="75">
                  <c:v>577465</c:v>
                </c:pt>
                <c:pt idx="76">
                  <c:v>577500</c:v>
                </c:pt>
                <c:pt idx="77">
                  <c:v>577666</c:v>
                </c:pt>
                <c:pt idx="78">
                  <c:v>577784</c:v>
                </c:pt>
                <c:pt idx="79">
                  <c:v>578017</c:v>
                </c:pt>
                <c:pt idx="80">
                  <c:v>578244</c:v>
                </c:pt>
                <c:pt idx="81">
                  <c:v>578391</c:v>
                </c:pt>
                <c:pt idx="82">
                  <c:v>579061</c:v>
                </c:pt>
                <c:pt idx="83">
                  <c:v>579427</c:v>
                </c:pt>
                <c:pt idx="84">
                  <c:v>580658</c:v>
                </c:pt>
                <c:pt idx="85">
                  <c:v>579950</c:v>
                </c:pt>
                <c:pt idx="86">
                  <c:v>580086</c:v>
                </c:pt>
                <c:pt idx="87">
                  <c:v>580233</c:v>
                </c:pt>
                <c:pt idx="88">
                  <c:v>580388</c:v>
                </c:pt>
                <c:pt idx="89">
                  <c:v>580478</c:v>
                </c:pt>
                <c:pt idx="90">
                  <c:v>580707</c:v>
                </c:pt>
                <c:pt idx="91">
                  <c:v>581174</c:v>
                </c:pt>
                <c:pt idx="92">
                  <c:v>581203</c:v>
                </c:pt>
                <c:pt idx="93">
                  <c:v>581252</c:v>
                </c:pt>
                <c:pt idx="94">
                  <c:v>581394</c:v>
                </c:pt>
                <c:pt idx="95">
                  <c:v>583575</c:v>
                </c:pt>
                <c:pt idx="96">
                  <c:v>582811</c:v>
                </c:pt>
                <c:pt idx="97">
                  <c:v>581867</c:v>
                </c:pt>
                <c:pt idx="98">
                  <c:v>581962</c:v>
                </c:pt>
                <c:pt idx="99">
                  <c:v>582038</c:v>
                </c:pt>
                <c:pt idx="100">
                  <c:v>582089</c:v>
                </c:pt>
                <c:pt idx="101">
                  <c:v>582223</c:v>
                </c:pt>
                <c:pt idx="102">
                  <c:v>582295</c:v>
                </c:pt>
                <c:pt idx="103">
                  <c:v>582451</c:v>
                </c:pt>
                <c:pt idx="104">
                  <c:v>582569</c:v>
                </c:pt>
                <c:pt idx="105">
                  <c:v>582849</c:v>
                </c:pt>
                <c:pt idx="106">
                  <c:v>583167</c:v>
                </c:pt>
                <c:pt idx="107">
                  <c:v>583845</c:v>
                </c:pt>
                <c:pt idx="108">
                  <c:v>585151</c:v>
                </c:pt>
                <c:pt idx="109">
                  <c:v>584670</c:v>
                </c:pt>
                <c:pt idx="110">
                  <c:v>585104</c:v>
                </c:pt>
                <c:pt idx="111">
                  <c:v>585399</c:v>
                </c:pt>
                <c:pt idx="113">
                  <c:v>585459</c:v>
                </c:pt>
                <c:pt idx="114">
                  <c:v>585585</c:v>
                </c:pt>
                <c:pt idx="115">
                  <c:v>585753</c:v>
                </c:pt>
                <c:pt idx="116">
                  <c:v>585855</c:v>
                </c:pt>
                <c:pt idx="117">
                  <c:v>585943</c:v>
                </c:pt>
                <c:pt idx="118">
                  <c:v>586066</c:v>
                </c:pt>
                <c:pt idx="119">
                  <c:v>586340</c:v>
                </c:pt>
                <c:pt idx="120">
                  <c:v>586522</c:v>
                </c:pt>
                <c:pt idx="121">
                  <c:v>586879</c:v>
                </c:pt>
                <c:pt idx="122">
                  <c:v>586985</c:v>
                </c:pt>
                <c:pt idx="123">
                  <c:v>587080</c:v>
                </c:pt>
                <c:pt idx="124">
                  <c:v>587214</c:v>
                </c:pt>
                <c:pt idx="125">
                  <c:v>587375</c:v>
                </c:pt>
                <c:pt idx="126">
                  <c:v>587853</c:v>
                </c:pt>
                <c:pt idx="127">
                  <c:v>588119</c:v>
                </c:pt>
                <c:pt idx="128">
                  <c:v>588241</c:v>
                </c:pt>
                <c:pt idx="129">
                  <c:v>588439</c:v>
                </c:pt>
                <c:pt idx="130">
                  <c:v>588651</c:v>
                </c:pt>
                <c:pt idx="131">
                  <c:v>588906</c:v>
                </c:pt>
                <c:pt idx="132">
                  <c:v>589335</c:v>
                </c:pt>
                <c:pt idx="133">
                  <c:v>589458</c:v>
                </c:pt>
                <c:pt idx="134">
                  <c:v>589571</c:v>
                </c:pt>
                <c:pt idx="135">
                  <c:v>589676</c:v>
                </c:pt>
                <c:pt idx="136">
                  <c:v>589776</c:v>
                </c:pt>
                <c:pt idx="137">
                  <c:v>589875</c:v>
                </c:pt>
                <c:pt idx="138">
                  <c:v>590035</c:v>
                </c:pt>
                <c:pt idx="139">
                  <c:v>592439</c:v>
                </c:pt>
                <c:pt idx="140">
                  <c:v>593999</c:v>
                </c:pt>
                <c:pt idx="141">
                  <c:v>594011</c:v>
                </c:pt>
                <c:pt idx="142">
                  <c:v>594278</c:v>
                </c:pt>
                <c:pt idx="143">
                  <c:v>594478</c:v>
                </c:pt>
                <c:pt idx="144">
                  <c:v>594652</c:v>
                </c:pt>
                <c:pt idx="145">
                  <c:v>594769</c:v>
                </c:pt>
                <c:pt idx="146">
                  <c:v>594958</c:v>
                </c:pt>
                <c:pt idx="147">
                  <c:v>595354</c:v>
                </c:pt>
                <c:pt idx="148">
                  <c:v>595550</c:v>
                </c:pt>
                <c:pt idx="149">
                  <c:v>595699</c:v>
                </c:pt>
                <c:pt idx="150">
                  <c:v>595865</c:v>
                </c:pt>
                <c:pt idx="151">
                  <c:v>596017</c:v>
                </c:pt>
                <c:pt idx="152">
                  <c:v>596126</c:v>
                </c:pt>
                <c:pt idx="153">
                  <c:v>596299</c:v>
                </c:pt>
                <c:pt idx="154">
                  <c:v>596546</c:v>
                </c:pt>
                <c:pt idx="155">
                  <c:v>597065</c:v>
                </c:pt>
                <c:pt idx="156">
                  <c:v>599558</c:v>
                </c:pt>
                <c:pt idx="157">
                  <c:v>600944</c:v>
                </c:pt>
                <c:pt idx="158">
                  <c:v>600949</c:v>
                </c:pt>
                <c:pt idx="159">
                  <c:v>600960</c:v>
                </c:pt>
                <c:pt idx="160">
                  <c:v>600962</c:v>
                </c:pt>
                <c:pt idx="161">
                  <c:v>601099</c:v>
                </c:pt>
                <c:pt idx="162">
                  <c:v>601187</c:v>
                </c:pt>
                <c:pt idx="163">
                  <c:v>601364</c:v>
                </c:pt>
                <c:pt idx="164">
                  <c:v>603137</c:v>
                </c:pt>
                <c:pt idx="165">
                  <c:v>604647</c:v>
                </c:pt>
                <c:pt idx="166">
                  <c:v>604773</c:v>
                </c:pt>
                <c:pt idx="167">
                  <c:v>606202</c:v>
                </c:pt>
                <c:pt idx="168">
                  <c:v>607297</c:v>
                </c:pt>
                <c:pt idx="169">
                  <c:v>607287</c:v>
                </c:pt>
                <c:pt idx="170">
                  <c:v>607379</c:v>
                </c:pt>
                <c:pt idx="171">
                  <c:v>607534</c:v>
                </c:pt>
                <c:pt idx="172">
                  <c:v>607708</c:v>
                </c:pt>
                <c:pt idx="173">
                  <c:v>607956</c:v>
                </c:pt>
                <c:pt idx="174">
                  <c:v>608371</c:v>
                </c:pt>
                <c:pt idx="175">
                  <c:v>608470</c:v>
                </c:pt>
                <c:pt idx="176">
                  <c:v>608904</c:v>
                </c:pt>
                <c:pt idx="177">
                  <c:v>609743</c:v>
                </c:pt>
                <c:pt idx="178">
                  <c:v>610812</c:v>
                </c:pt>
                <c:pt idx="179">
                  <c:v>602087</c:v>
                </c:pt>
                <c:pt idx="180">
                  <c:v>602032</c:v>
                </c:pt>
                <c:pt idx="181">
                  <c:v>602182</c:v>
                </c:pt>
                <c:pt idx="182">
                  <c:v>602313</c:v>
                </c:pt>
                <c:pt idx="183">
                  <c:v>602451</c:v>
                </c:pt>
                <c:pt idx="184">
                  <c:v>602570</c:v>
                </c:pt>
                <c:pt idx="185">
                  <c:v>602795</c:v>
                </c:pt>
                <c:pt idx="186">
                  <c:v>603911</c:v>
                </c:pt>
                <c:pt idx="187">
                  <c:v>603664</c:v>
                </c:pt>
                <c:pt idx="188">
                  <c:v>603806</c:v>
                </c:pt>
                <c:pt idx="189">
                  <c:v>604174</c:v>
                </c:pt>
                <c:pt idx="190">
                  <c:v>604961</c:v>
                </c:pt>
                <c:pt idx="191">
                  <c:v>605621</c:v>
                </c:pt>
                <c:pt idx="192">
                  <c:v>605361</c:v>
                </c:pt>
                <c:pt idx="193">
                  <c:v>605939</c:v>
                </c:pt>
                <c:pt idx="194">
                  <c:v>606208</c:v>
                </c:pt>
                <c:pt idx="195">
                  <c:v>606222</c:v>
                </c:pt>
                <c:pt idx="196">
                  <c:v>606407</c:v>
                </c:pt>
                <c:pt idx="197">
                  <c:v>606866</c:v>
                </c:pt>
                <c:pt idx="198">
                  <c:v>607043</c:v>
                </c:pt>
                <c:pt idx="199">
                  <c:v>607824</c:v>
                </c:pt>
                <c:pt idx="200">
                  <c:v>608327</c:v>
                </c:pt>
                <c:pt idx="201">
                  <c:v>608399</c:v>
                </c:pt>
                <c:pt idx="202">
                  <c:v>608491</c:v>
                </c:pt>
                <c:pt idx="203">
                  <c:v>608685</c:v>
                </c:pt>
                <c:pt idx="204">
                  <c:v>608875</c:v>
                </c:pt>
                <c:pt idx="205">
                  <c:v>609028</c:v>
                </c:pt>
                <c:pt idx="206">
                  <c:v>609180</c:v>
                </c:pt>
                <c:pt idx="207">
                  <c:v>609365</c:v>
                </c:pt>
                <c:pt idx="208">
                  <c:v>609499</c:v>
                </c:pt>
                <c:pt idx="209">
                  <c:v>609585</c:v>
                </c:pt>
                <c:pt idx="210">
                  <c:v>609812</c:v>
                </c:pt>
                <c:pt idx="211">
                  <c:v>610020</c:v>
                </c:pt>
                <c:pt idx="212">
                  <c:v>610217</c:v>
                </c:pt>
                <c:pt idx="213">
                  <c:v>610352</c:v>
                </c:pt>
                <c:pt idx="214">
                  <c:v>611198</c:v>
                </c:pt>
                <c:pt idx="215">
                  <c:v>610884</c:v>
                </c:pt>
                <c:pt idx="216">
                  <c:v>611514</c:v>
                </c:pt>
                <c:pt idx="217">
                  <c:v>611957</c:v>
                </c:pt>
                <c:pt idx="218">
                  <c:v>611944</c:v>
                </c:pt>
                <c:pt idx="219">
                  <c:v>612028</c:v>
                </c:pt>
                <c:pt idx="220">
                  <c:v>612100</c:v>
                </c:pt>
                <c:pt idx="221">
                  <c:v>612193</c:v>
                </c:pt>
                <c:pt idx="222">
                  <c:v>612442</c:v>
                </c:pt>
                <c:pt idx="223">
                  <c:v>612914</c:v>
                </c:pt>
                <c:pt idx="224">
                  <c:v>613056</c:v>
                </c:pt>
                <c:pt idx="225">
                  <c:v>613511</c:v>
                </c:pt>
                <c:pt idx="226">
                  <c:v>613517</c:v>
                </c:pt>
                <c:pt idx="227">
                  <c:v>613582</c:v>
                </c:pt>
                <c:pt idx="228">
                  <c:v>613699</c:v>
                </c:pt>
                <c:pt idx="229">
                  <c:v>613790</c:v>
                </c:pt>
                <c:pt idx="230">
                  <c:v>613935</c:v>
                </c:pt>
                <c:pt idx="231">
                  <c:v>614101</c:v>
                </c:pt>
                <c:pt idx="232">
                  <c:v>614209</c:v>
                </c:pt>
                <c:pt idx="233">
                  <c:v>614316</c:v>
                </c:pt>
                <c:pt idx="234">
                  <c:v>614418</c:v>
                </c:pt>
                <c:pt idx="235">
                  <c:v>614490</c:v>
                </c:pt>
                <c:pt idx="236">
                  <c:v>614583</c:v>
                </c:pt>
                <c:pt idx="237">
                  <c:v>614781</c:v>
                </c:pt>
                <c:pt idx="238">
                  <c:v>615003</c:v>
                </c:pt>
                <c:pt idx="239">
                  <c:v>615233</c:v>
                </c:pt>
                <c:pt idx="240">
                  <c:v>615641</c:v>
                </c:pt>
                <c:pt idx="241">
                  <c:v>615844</c:v>
                </c:pt>
                <c:pt idx="242">
                  <c:v>616054</c:v>
                </c:pt>
                <c:pt idx="243">
                  <c:v>616214</c:v>
                </c:pt>
                <c:pt idx="244">
                  <c:v>616443</c:v>
                </c:pt>
                <c:pt idx="245">
                  <c:v>616581</c:v>
                </c:pt>
                <c:pt idx="246">
                  <c:v>616742</c:v>
                </c:pt>
                <c:pt idx="247">
                  <c:v>617007</c:v>
                </c:pt>
                <c:pt idx="248">
                  <c:v>617136</c:v>
                </c:pt>
                <c:pt idx="249">
                  <c:v>617794</c:v>
                </c:pt>
                <c:pt idx="250">
                  <c:v>617792</c:v>
                </c:pt>
                <c:pt idx="251">
                  <c:v>617793</c:v>
                </c:pt>
                <c:pt idx="252">
                  <c:v>617944</c:v>
                </c:pt>
                <c:pt idx="253">
                  <c:v>617976</c:v>
                </c:pt>
                <c:pt idx="254">
                  <c:v>618250</c:v>
                </c:pt>
                <c:pt idx="255">
                  <c:v>618433</c:v>
                </c:pt>
                <c:pt idx="256">
                  <c:v>619171</c:v>
                </c:pt>
                <c:pt idx="257">
                  <c:v>619089</c:v>
                </c:pt>
                <c:pt idx="258">
                  <c:v>619119</c:v>
                </c:pt>
                <c:pt idx="259">
                  <c:v>619854</c:v>
                </c:pt>
                <c:pt idx="260">
                  <c:v>619983</c:v>
                </c:pt>
                <c:pt idx="261">
                  <c:v>620235</c:v>
                </c:pt>
                <c:pt idx="262">
                  <c:v>620489</c:v>
                </c:pt>
                <c:pt idx="263">
                  <c:v>621007</c:v>
                </c:pt>
                <c:pt idx="264">
                  <c:v>621040</c:v>
                </c:pt>
                <c:pt idx="265">
                  <c:v>621187</c:v>
                </c:pt>
                <c:pt idx="266">
                  <c:v>621060</c:v>
                </c:pt>
                <c:pt idx="267">
                  <c:v>621269</c:v>
                </c:pt>
                <c:pt idx="268">
                  <c:v>621688</c:v>
                </c:pt>
                <c:pt idx="269">
                  <c:v>622112</c:v>
                </c:pt>
                <c:pt idx="270">
                  <c:v>622335</c:v>
                </c:pt>
                <c:pt idx="271">
                  <c:v>622296</c:v>
                </c:pt>
                <c:pt idx="272">
                  <c:v>622311</c:v>
                </c:pt>
                <c:pt idx="273">
                  <c:v>622501</c:v>
                </c:pt>
                <c:pt idx="274">
                  <c:v>622866</c:v>
                </c:pt>
                <c:pt idx="275">
                  <c:v>623256</c:v>
                </c:pt>
                <c:pt idx="276">
                  <c:v>623388</c:v>
                </c:pt>
                <c:pt idx="277">
                  <c:v>623593</c:v>
                </c:pt>
                <c:pt idx="278">
                  <c:v>623558</c:v>
                </c:pt>
                <c:pt idx="279">
                  <c:v>623705</c:v>
                </c:pt>
                <c:pt idx="280">
                  <c:v>623893</c:v>
                </c:pt>
                <c:pt idx="281">
                  <c:v>624131</c:v>
                </c:pt>
                <c:pt idx="282">
                  <c:v>624413</c:v>
                </c:pt>
                <c:pt idx="283">
                  <c:v>624629</c:v>
                </c:pt>
                <c:pt idx="284">
                  <c:v>624839</c:v>
                </c:pt>
                <c:pt idx="285">
                  <c:v>625065</c:v>
                </c:pt>
                <c:pt idx="286">
                  <c:v>625715</c:v>
                </c:pt>
                <c:pt idx="287">
                  <c:v>625478</c:v>
                </c:pt>
                <c:pt idx="288">
                  <c:v>625589</c:v>
                </c:pt>
                <c:pt idx="289">
                  <c:v>625807</c:v>
                </c:pt>
                <c:pt idx="290">
                  <c:v>625963</c:v>
                </c:pt>
                <c:pt idx="291">
                  <c:v>626274</c:v>
                </c:pt>
                <c:pt idx="292">
                  <c:v>626531</c:v>
                </c:pt>
                <c:pt idx="293">
                  <c:v>627179</c:v>
                </c:pt>
                <c:pt idx="294">
                  <c:v>627267</c:v>
                </c:pt>
                <c:pt idx="295">
                  <c:v>627472</c:v>
                </c:pt>
                <c:pt idx="296">
                  <c:v>627699</c:v>
                </c:pt>
                <c:pt idx="297">
                  <c:v>627844</c:v>
                </c:pt>
                <c:pt idx="298">
                  <c:v>627999</c:v>
                </c:pt>
                <c:pt idx="299">
                  <c:v>628207</c:v>
                </c:pt>
                <c:pt idx="300">
                  <c:v>628332</c:v>
                </c:pt>
                <c:pt idx="301">
                  <c:v>628466</c:v>
                </c:pt>
                <c:pt idx="302">
                  <c:v>628393</c:v>
                </c:pt>
                <c:pt idx="303">
                  <c:v>628710</c:v>
                </c:pt>
                <c:pt idx="304">
                  <c:v>629115</c:v>
                </c:pt>
                <c:pt idx="305">
                  <c:v>629365</c:v>
                </c:pt>
                <c:pt idx="306">
                  <c:v>630233</c:v>
                </c:pt>
                <c:pt idx="307">
                  <c:v>629696</c:v>
                </c:pt>
                <c:pt idx="308">
                  <c:v>630506</c:v>
                </c:pt>
                <c:pt idx="309">
                  <c:v>630749</c:v>
                </c:pt>
                <c:pt idx="310">
                  <c:v>630900</c:v>
                </c:pt>
                <c:pt idx="311">
                  <c:v>630912</c:v>
                </c:pt>
                <c:pt idx="312">
                  <c:v>631129</c:v>
                </c:pt>
                <c:pt idx="313">
                  <c:v>631308</c:v>
                </c:pt>
                <c:pt idx="314">
                  <c:v>631562</c:v>
                </c:pt>
                <c:pt idx="315">
                  <c:v>631598</c:v>
                </c:pt>
                <c:pt idx="316">
                  <c:v>631712</c:v>
                </c:pt>
                <c:pt idx="317">
                  <c:v>631876</c:v>
                </c:pt>
                <c:pt idx="318">
                  <c:v>632078</c:v>
                </c:pt>
                <c:pt idx="319">
                  <c:v>632458</c:v>
                </c:pt>
                <c:pt idx="320">
                  <c:v>632739</c:v>
                </c:pt>
                <c:pt idx="321">
                  <c:v>632785</c:v>
                </c:pt>
                <c:pt idx="322">
                  <c:v>632998</c:v>
                </c:pt>
                <c:pt idx="323">
                  <c:v>633093</c:v>
                </c:pt>
                <c:pt idx="324">
                  <c:v>633242</c:v>
                </c:pt>
                <c:pt idx="325">
                  <c:v>633417</c:v>
                </c:pt>
                <c:pt idx="326">
                  <c:v>633765</c:v>
                </c:pt>
                <c:pt idx="327">
                  <c:v>634239</c:v>
                </c:pt>
                <c:pt idx="328">
                  <c:v>634249</c:v>
                </c:pt>
                <c:pt idx="329">
                  <c:v>634332</c:v>
                </c:pt>
                <c:pt idx="330">
                  <c:v>634462</c:v>
                </c:pt>
                <c:pt idx="331">
                  <c:v>634709</c:v>
                </c:pt>
                <c:pt idx="332">
                  <c:v>634813</c:v>
                </c:pt>
                <c:pt idx="333">
                  <c:v>635039</c:v>
                </c:pt>
                <c:pt idx="334">
                  <c:v>635716</c:v>
                </c:pt>
                <c:pt idx="335">
                  <c:v>635539</c:v>
                </c:pt>
                <c:pt idx="336">
                  <c:v>635646</c:v>
                </c:pt>
                <c:pt idx="337">
                  <c:v>635687</c:v>
                </c:pt>
                <c:pt idx="338">
                  <c:v>635840</c:v>
                </c:pt>
                <c:pt idx="339">
                  <c:v>636267</c:v>
                </c:pt>
                <c:pt idx="340">
                  <c:v>636584</c:v>
                </c:pt>
                <c:pt idx="341">
                  <c:v>636374</c:v>
                </c:pt>
                <c:pt idx="342">
                  <c:v>636959</c:v>
                </c:pt>
                <c:pt idx="343">
                  <c:v>636994</c:v>
                </c:pt>
                <c:pt idx="344">
                  <c:v>637085</c:v>
                </c:pt>
                <c:pt idx="345">
                  <c:v>637347</c:v>
                </c:pt>
                <c:pt idx="346">
                  <c:v>637398</c:v>
                </c:pt>
                <c:pt idx="347">
                  <c:v>637483</c:v>
                </c:pt>
                <c:pt idx="348">
                  <c:v>637628</c:v>
                </c:pt>
                <c:pt idx="349">
                  <c:v>637744</c:v>
                </c:pt>
                <c:pt idx="350">
                  <c:v>637897</c:v>
                </c:pt>
                <c:pt idx="351">
                  <c:v>638011</c:v>
                </c:pt>
                <c:pt idx="352">
                  <c:v>638156</c:v>
                </c:pt>
                <c:pt idx="353">
                  <c:v>638258</c:v>
                </c:pt>
                <c:pt idx="354">
                  <c:v>638458</c:v>
                </c:pt>
                <c:pt idx="355">
                  <c:v>638308</c:v>
                </c:pt>
                <c:pt idx="356">
                  <c:v>638451</c:v>
                </c:pt>
                <c:pt idx="357">
                  <c:v>638694</c:v>
                </c:pt>
                <c:pt idx="358">
                  <c:v>638916</c:v>
                </c:pt>
                <c:pt idx="359">
                  <c:v>638689</c:v>
                </c:pt>
                <c:pt idx="360">
                  <c:v>638927</c:v>
                </c:pt>
                <c:pt idx="361">
                  <c:v>639501</c:v>
                </c:pt>
                <c:pt idx="362">
                  <c:v>639602</c:v>
                </c:pt>
                <c:pt idx="363">
                  <c:v>639692</c:v>
                </c:pt>
                <c:pt idx="364">
                  <c:v>639789</c:v>
                </c:pt>
                <c:pt idx="365">
                  <c:v>639902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94-4D6A-A66B-2A5586AEC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277200"/>
        <c:axId val="316282448"/>
      </c:lineChart>
      <c:dateAx>
        <c:axId val="31627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82448"/>
        <c:crosses val="autoZero"/>
        <c:auto val="1"/>
        <c:lblOffset val="100"/>
        <c:baseTimeUnit val="days"/>
      </c:dateAx>
      <c:valAx>
        <c:axId val="31628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7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Associated 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0.17486540799813999</c:v>
                </c:pt>
                <c:pt idx="1">
                  <c:v>0.41442210637136001</c:v>
                </c:pt>
                <c:pt idx="2">
                  <c:v>0.13510860029291999</c:v>
                </c:pt>
                <c:pt idx="3">
                  <c:v>0.16496989344419999</c:v>
                </c:pt>
                <c:pt idx="4">
                  <c:v>0.18283834073308</c:v>
                </c:pt>
                <c:pt idx="5">
                  <c:v>0.22463490105666001</c:v>
                </c:pt>
                <c:pt idx="6">
                  <c:v>-1.7529832017702002E-2</c:v>
                </c:pt>
                <c:pt idx="7">
                  <c:v>0.18284315742581</c:v>
                </c:pt>
                <c:pt idx="8">
                  <c:v>-2.2679745915413E-2</c:v>
                </c:pt>
                <c:pt idx="9">
                  <c:v>5.2157386700581003E-2</c:v>
                </c:pt>
                <c:pt idx="10">
                  <c:v>6.5519802333718999E-2</c:v>
                </c:pt>
                <c:pt idx="11">
                  <c:v>5.6556343141785002E-2</c:v>
                </c:pt>
                <c:pt idx="12">
                  <c:v>5.4384651046681998E-2</c:v>
                </c:pt>
                <c:pt idx="13">
                  <c:v>3.2256627311205002E-2</c:v>
                </c:pt>
                <c:pt idx="14">
                  <c:v>2.0309777554489001E-2</c:v>
                </c:pt>
                <c:pt idx="15">
                  <c:v>2.8855402372554999E-2</c:v>
                </c:pt>
                <c:pt idx="16">
                  <c:v>2.9381283588148999E-2</c:v>
                </c:pt>
                <c:pt idx="17">
                  <c:v>2.3676138902388E-2</c:v>
                </c:pt>
                <c:pt idx="18">
                  <c:v>1.5305759236848E-2</c:v>
                </c:pt>
                <c:pt idx="19">
                  <c:v>1.7260830726414E-2</c:v>
                </c:pt>
                <c:pt idx="20">
                  <c:v>3.0957383780821999E-2</c:v>
                </c:pt>
                <c:pt idx="21">
                  <c:v>1.8853259390613001E-2</c:v>
                </c:pt>
                <c:pt idx="22">
                  <c:v>4.6946436605417002E-2</c:v>
                </c:pt>
                <c:pt idx="23">
                  <c:v>8.7983263628074002E-2</c:v>
                </c:pt>
                <c:pt idx="24">
                  <c:v>7.1212675501063999E-2</c:v>
                </c:pt>
                <c:pt idx="25">
                  <c:v>2.9103660495152998E-2</c:v>
                </c:pt>
                <c:pt idx="26">
                  <c:v>0.29450012152565003</c:v>
                </c:pt>
                <c:pt idx="27">
                  <c:v>0.34794021866989999</c:v>
                </c:pt>
                <c:pt idx="28">
                  <c:v>-2.4149735410562999E-2</c:v>
                </c:pt>
                <c:pt idx="29">
                  <c:v>-0.17790488348024</c:v>
                </c:pt>
                <c:pt idx="30">
                  <c:v>2.7201367840210999E-2</c:v>
                </c:pt>
                <c:pt idx="31">
                  <c:v>2.0483770143845999E-2</c:v>
                </c:pt>
                <c:pt idx="32">
                  <c:v>2.3127796079927002E-2</c:v>
                </c:pt>
                <c:pt idx="33">
                  <c:v>2.5240535240552999E-2</c:v>
                </c:pt>
                <c:pt idx="34">
                  <c:v>1.9587359623922999E-2</c:v>
                </c:pt>
                <c:pt idx="35">
                  <c:v>2.2229945854203001E-2</c:v>
                </c:pt>
                <c:pt idx="36">
                  <c:v>1.3581947651292999E-2</c:v>
                </c:pt>
                <c:pt idx="37">
                  <c:v>2.4338366789769E-2</c:v>
                </c:pt>
                <c:pt idx="38">
                  <c:v>3.8967175884784003E-2</c:v>
                </c:pt>
                <c:pt idx="39">
                  <c:v>6.1512430269756002E-2</c:v>
                </c:pt>
                <c:pt idx="40">
                  <c:v>3.2586830692918997E-2</c:v>
                </c:pt>
                <c:pt idx="41">
                  <c:v>3.8563195216050998E-2</c:v>
                </c:pt>
                <c:pt idx="42">
                  <c:v>6.9879848904629005E-2</c:v>
                </c:pt>
                <c:pt idx="43">
                  <c:v>3.5355267671037999E-2</c:v>
                </c:pt>
                <c:pt idx="44">
                  <c:v>3.0946904957835E-2</c:v>
                </c:pt>
                <c:pt idx="45">
                  <c:v>2.3027217819902999E-2</c:v>
                </c:pt>
                <c:pt idx="46">
                  <c:v>2.4955054540852999E-2</c:v>
                </c:pt>
                <c:pt idx="47">
                  <c:v>2.2840476838878E-2</c:v>
                </c:pt>
                <c:pt idx="48">
                  <c:v>1.3349844983708E-2</c:v>
                </c:pt>
                <c:pt idx="49">
                  <c:v>1.7914505656241999E-2</c:v>
                </c:pt>
                <c:pt idx="50">
                  <c:v>2.0369710240871999E-2</c:v>
                </c:pt>
                <c:pt idx="51">
                  <c:v>3.7395385093461998E-2</c:v>
                </c:pt>
                <c:pt idx="52">
                  <c:v>3.3695915423252003E-2</c:v>
                </c:pt>
                <c:pt idx="53">
                  <c:v>1.8772127425903E-2</c:v>
                </c:pt>
                <c:pt idx="54">
                  <c:v>3.8238838381269E-2</c:v>
                </c:pt>
                <c:pt idx="55">
                  <c:v>3.3314688796971997E-2</c:v>
                </c:pt>
                <c:pt idx="56">
                  <c:v>6.0297033000356E-2</c:v>
                </c:pt>
                <c:pt idx="57">
                  <c:v>8.4084694308342006E-2</c:v>
                </c:pt>
                <c:pt idx="58">
                  <c:v>4.305720131692E-2</c:v>
                </c:pt>
                <c:pt idx="59">
                  <c:v>3.4465926844758001E-2</c:v>
                </c:pt>
                <c:pt idx="60">
                  <c:v>3.3054902619208001E-2</c:v>
                </c:pt>
                <c:pt idx="61">
                  <c:v>2.7449232033429E-2</c:v>
                </c:pt>
                <c:pt idx="62">
                  <c:v>1.9751032122519E-2</c:v>
                </c:pt>
                <c:pt idx="63">
                  <c:v>1.7125831170760001E-2</c:v>
                </c:pt>
                <c:pt idx="64">
                  <c:v>3.6691925854353998E-2</c:v>
                </c:pt>
                <c:pt idx="65">
                  <c:v>3.6503808447574997E-2</c:v>
                </c:pt>
                <c:pt idx="66">
                  <c:v>2.1475263290219999E-2</c:v>
                </c:pt>
                <c:pt idx="67">
                  <c:v>3.7006327732926003E-2</c:v>
                </c:pt>
                <c:pt idx="68">
                  <c:v>0.13139366274231001</c:v>
                </c:pt>
                <c:pt idx="69">
                  <c:v>-3.4852920674753002E-3</c:v>
                </c:pt>
                <c:pt idx="70">
                  <c:v>8.7309609285142004E-2</c:v>
                </c:pt>
                <c:pt idx="71">
                  <c:v>0.21799655593301001</c:v>
                </c:pt>
                <c:pt idx="72">
                  <c:v>9.6251908967237995E-2</c:v>
                </c:pt>
                <c:pt idx="73">
                  <c:v>0.16732421844489001</c:v>
                </c:pt>
                <c:pt idx="74">
                  <c:v>6.0475730863936997E-2</c:v>
                </c:pt>
                <c:pt idx="75">
                  <c:v>4.3294541424217002E-3</c:v>
                </c:pt>
                <c:pt idx="76">
                  <c:v>6.0609733923268003E-3</c:v>
                </c:pt>
                <c:pt idx="77">
                  <c:v>2.8744588744589E-2</c:v>
                </c:pt>
                <c:pt idx="78">
                  <c:v>2.0427028767488E-2</c:v>
                </c:pt>
                <c:pt idx="79">
                  <c:v>4.0326488791659003E-2</c:v>
                </c:pt>
                <c:pt idx="80">
                  <c:v>3.9272201336639001E-2</c:v>
                </c:pt>
                <c:pt idx="81">
                  <c:v>2.5421794259863E-2</c:v>
                </c:pt>
                <c:pt idx="82">
                  <c:v>0.11583859361574</c:v>
                </c:pt>
                <c:pt idx="83">
                  <c:v>6.3205776248098006E-2</c:v>
                </c:pt>
                <c:pt idx="84">
                  <c:v>0.21245126650985</c:v>
                </c:pt>
                <c:pt idx="85">
                  <c:v>-0.12193063731146001</c:v>
                </c:pt>
                <c:pt idx="86">
                  <c:v>2.3450297439434001E-2</c:v>
                </c:pt>
                <c:pt idx="87">
                  <c:v>2.5341070117190001E-2</c:v>
                </c:pt>
                <c:pt idx="88">
                  <c:v>2.6713406510832999E-2</c:v>
                </c:pt>
                <c:pt idx="89">
                  <c:v>1.5506867819458999E-2</c:v>
                </c:pt>
                <c:pt idx="90">
                  <c:v>3.9450246176426999E-2</c:v>
                </c:pt>
                <c:pt idx="91">
                  <c:v>8.0419213131579001E-2</c:v>
                </c:pt>
                <c:pt idx="92">
                  <c:v>4.9898997546346004E-3</c:v>
                </c:pt>
                <c:pt idx="93">
                  <c:v>8.4307892423128999E-3</c:v>
                </c:pt>
                <c:pt idx="94">
                  <c:v>2.4430023466586001E-2</c:v>
                </c:pt>
                <c:pt idx="95">
                  <c:v>0.37513287030825998</c:v>
                </c:pt>
                <c:pt idx="96">
                  <c:v>-0.13091719144926001</c:v>
                </c:pt>
                <c:pt idx="97">
                  <c:v>-0.16197360722429999</c:v>
                </c:pt>
                <c:pt idx="98">
                  <c:v>1.6326755083205999E-2</c:v>
                </c:pt>
                <c:pt idx="99">
                  <c:v>1.3059271911224E-2</c:v>
                </c:pt>
                <c:pt idx="100">
                  <c:v>8.7623144880574991E-3</c:v>
                </c:pt>
                <c:pt idx="101">
                  <c:v>2.3020534660506999E-2</c:v>
                </c:pt>
                <c:pt idx="102">
                  <c:v>1.2366395693746E-2</c:v>
                </c:pt>
                <c:pt idx="103">
                  <c:v>2.6790544311732001E-2</c:v>
                </c:pt>
                <c:pt idx="104">
                  <c:v>2.0259214938252001E-2</c:v>
                </c:pt>
                <c:pt idx="105">
                  <c:v>4.8062976231142002E-2</c:v>
                </c:pt>
                <c:pt idx="106">
                  <c:v>5.4559585758918998E-2</c:v>
                </c:pt>
                <c:pt idx="107">
                  <c:v>0.11626172262834</c:v>
                </c:pt>
                <c:pt idx="108">
                  <c:v>0.22368950663275</c:v>
                </c:pt>
                <c:pt idx="109">
                  <c:v>-8.2201004527037005E-2</c:v>
                </c:pt>
                <c:pt idx="110">
                  <c:v>7.4229907469171005E-2</c:v>
                </c:pt>
                <c:pt idx="111">
                  <c:v>5.0418387158522003E-2</c:v>
                </c:pt>
                <c:pt idx="113">
                  <c:v>1.0249419626613999E-2</c:v>
                </c:pt>
                <c:pt idx="114">
                  <c:v>2.1521575379317998E-2</c:v>
                </c:pt>
                <c:pt idx="115">
                  <c:v>2.8689259458490001E-2</c:v>
                </c:pt>
                <c:pt idx="116">
                  <c:v>1.7413483157577E-2</c:v>
                </c:pt>
                <c:pt idx="117">
                  <c:v>1.5020781592715001E-2</c:v>
                </c:pt>
                <c:pt idx="118">
                  <c:v>2.0991802956943001E-2</c:v>
                </c:pt>
                <c:pt idx="119">
                  <c:v>4.6752413550691999E-2</c:v>
                </c:pt>
                <c:pt idx="120">
                  <c:v>3.1040010915168999E-2</c:v>
                </c:pt>
                <c:pt idx="121">
                  <c:v>6.0867282045685998E-2</c:v>
                </c:pt>
                <c:pt idx="122">
                  <c:v>1.8061644734263999E-2</c:v>
                </c:pt>
                <c:pt idx="123">
                  <c:v>1.6184399942076998E-2</c:v>
                </c:pt>
                <c:pt idx="124">
                  <c:v>2.2824827962117999E-2</c:v>
                </c:pt>
                <c:pt idx="125">
                  <c:v>2.7417602441359001E-2</c:v>
                </c:pt>
                <c:pt idx="126">
                  <c:v>8.1379016812088006E-2</c:v>
                </c:pt>
                <c:pt idx="127">
                  <c:v>4.5249407589992997E-2</c:v>
                </c:pt>
                <c:pt idx="128">
                  <c:v>2.0744101108789E-2</c:v>
                </c:pt>
                <c:pt idx="129">
                  <c:v>3.3659673501166998E-2</c:v>
                </c:pt>
                <c:pt idx="130">
                  <c:v>3.6027523668554003E-2</c:v>
                </c:pt>
                <c:pt idx="131">
                  <c:v>4.3319386189779999E-2</c:v>
                </c:pt>
                <c:pt idx="132">
                  <c:v>7.2846939919104001E-2</c:v>
                </c:pt>
                <c:pt idx="133">
                  <c:v>2.0870981699712E-2</c:v>
                </c:pt>
                <c:pt idx="134">
                  <c:v>1.9170152920140002E-2</c:v>
                </c:pt>
                <c:pt idx="135">
                  <c:v>1.7809559832488001E-2</c:v>
                </c:pt>
                <c:pt idx="136">
                  <c:v>1.6958465326721999E-2</c:v>
                </c:pt>
                <c:pt idx="137">
                  <c:v>1.6786034019696E-2</c:v>
                </c:pt>
                <c:pt idx="138">
                  <c:v>2.7124390760754E-2</c:v>
                </c:pt>
                <c:pt idx="139">
                  <c:v>0.40743345733727998</c:v>
                </c:pt>
                <c:pt idx="140">
                  <c:v>0.26331824879860999</c:v>
                </c:pt>
                <c:pt idx="141">
                  <c:v>2.0202054212212E-3</c:v>
                </c:pt>
                <c:pt idx="142">
                  <c:v>4.4948662566855001E-2</c:v>
                </c:pt>
                <c:pt idx="143">
                  <c:v>3.3654283012328E-2</c:v>
                </c:pt>
                <c:pt idx="144">
                  <c:v>2.9269375822150001E-2</c:v>
                </c:pt>
                <c:pt idx="145">
                  <c:v>1.9675373159428002E-2</c:v>
                </c:pt>
                <c:pt idx="146">
                  <c:v>3.1777042851931003E-2</c:v>
                </c:pt>
                <c:pt idx="147">
                  <c:v>6.6559320153691995E-2</c:v>
                </c:pt>
                <c:pt idx="148">
                  <c:v>3.2921589508091001E-2</c:v>
                </c:pt>
                <c:pt idx="149">
                  <c:v>2.5018890101587001E-2</c:v>
                </c:pt>
                <c:pt idx="150">
                  <c:v>2.7866422471752E-2</c:v>
                </c:pt>
                <c:pt idx="151">
                  <c:v>2.5509133780302999E-2</c:v>
                </c:pt>
                <c:pt idx="152">
                  <c:v>1.8288068964476E-2</c:v>
                </c:pt>
                <c:pt idx="153">
                  <c:v>2.902071038673E-2</c:v>
                </c:pt>
                <c:pt idx="154">
                  <c:v>4.1422172433628002E-2</c:v>
                </c:pt>
                <c:pt idx="155">
                  <c:v>8.7000834805697994E-2</c:v>
                </c:pt>
                <c:pt idx="156">
                  <c:v>0.41754247862461003</c:v>
                </c:pt>
                <c:pt idx="157">
                  <c:v>0.23117029545098</c:v>
                </c:pt>
                <c:pt idx="158">
                  <c:v>8.3202428179663995E-4</c:v>
                </c:pt>
                <c:pt idx="159">
                  <c:v>1.8304381902624E-3</c:v>
                </c:pt>
                <c:pt idx="160">
                  <c:v>3.3280085197018002E-4</c:v>
                </c:pt>
                <c:pt idx="161">
                  <c:v>2.2796782492071E-2</c:v>
                </c:pt>
                <c:pt idx="162">
                  <c:v>1.4639851338964E-2</c:v>
                </c:pt>
                <c:pt idx="163">
                  <c:v>2.9441754395887001E-2</c:v>
                </c:pt>
                <c:pt idx="164">
                  <c:v>0.29482975369327002</c:v>
                </c:pt>
                <c:pt idx="165">
                  <c:v>0.25035771309006</c:v>
                </c:pt>
                <c:pt idx="166">
                  <c:v>2.0838605004241999E-2</c:v>
                </c:pt>
                <c:pt idx="167">
                  <c:v>0.23628700355339999</c:v>
                </c:pt>
                <c:pt idx="168">
                  <c:v>0.18063285835414999</c:v>
                </c:pt>
                <c:pt idx="169">
                  <c:v>-1.6466407704961001E-3</c:v>
                </c:pt>
                <c:pt idx="170">
                  <c:v>1.5149344543848E-2</c:v>
                </c:pt>
                <c:pt idx="171">
                  <c:v>2.5519486185726001E-2</c:v>
                </c:pt>
                <c:pt idx="172">
                  <c:v>2.8640372390680999E-2</c:v>
                </c:pt>
                <c:pt idx="173">
                  <c:v>4.0809072778373999E-2</c:v>
                </c:pt>
                <c:pt idx="174">
                  <c:v>6.8261518925712E-2</c:v>
                </c:pt>
                <c:pt idx="175">
                  <c:v>1.6272965016413E-2</c:v>
                </c:pt>
                <c:pt idx="176">
                  <c:v>7.1326441730898998E-2</c:v>
                </c:pt>
                <c:pt idx="177">
                  <c:v>0.13778855123304001</c:v>
                </c:pt>
                <c:pt idx="178">
                  <c:v>0.17531976586857001</c:v>
                </c:pt>
                <c:pt idx="179">
                  <c:v>-1.4284264225326</c:v>
                </c:pt>
                <c:pt idx="180">
                  <c:v>-9.1348924657067999E-3</c:v>
                </c:pt>
                <c:pt idx="181">
                  <c:v>2.4915619103303002E-2</c:v>
                </c:pt>
                <c:pt idx="182">
                  <c:v>2.1754220484837002E-2</c:v>
                </c:pt>
                <c:pt idx="183">
                  <c:v>2.2911675490982001E-2</c:v>
                </c:pt>
                <c:pt idx="184">
                  <c:v>1.9752643783478002E-2</c:v>
                </c:pt>
                <c:pt idx="185">
                  <c:v>3.7340060076008E-2</c:v>
                </c:pt>
                <c:pt idx="186">
                  <c:v>0.18513756749807</c:v>
                </c:pt>
                <c:pt idx="187">
                  <c:v>-4.0900066400512997E-2</c:v>
                </c:pt>
                <c:pt idx="188">
                  <c:v>2.3523019428025999E-2</c:v>
                </c:pt>
                <c:pt idx="189">
                  <c:v>6.0946727922544998E-2</c:v>
                </c:pt>
                <c:pt idx="190">
                  <c:v>0.1302604878727</c:v>
                </c:pt>
                <c:pt idx="191">
                  <c:v>0.1090979418508</c:v>
                </c:pt>
                <c:pt idx="192">
                  <c:v>-4.2931140102473002E-2</c:v>
                </c:pt>
                <c:pt idx="193">
                  <c:v>9.5480217589173993E-2</c:v>
                </c:pt>
                <c:pt idx="194">
                  <c:v>4.4393907637567002E-2</c:v>
                </c:pt>
                <c:pt idx="195">
                  <c:v>2.3094383445945998E-3</c:v>
                </c:pt>
                <c:pt idx="196">
                  <c:v>3.0516873356625E-2</c:v>
                </c:pt>
                <c:pt idx="197">
                  <c:v>7.5691738386925E-2</c:v>
                </c:pt>
                <c:pt idx="198">
                  <c:v>2.9166240982358999E-2</c:v>
                </c:pt>
                <c:pt idx="199">
                  <c:v>0.12865645432037001</c:v>
                </c:pt>
                <c:pt idx="200">
                  <c:v>8.2754218326358001E-2</c:v>
                </c:pt>
                <c:pt idx="201">
                  <c:v>1.1835739659755E-2</c:v>
                </c:pt>
                <c:pt idx="202">
                  <c:v>1.5121655361037999E-2</c:v>
                </c:pt>
                <c:pt idx="203">
                  <c:v>3.1882147804979999E-2</c:v>
                </c:pt>
                <c:pt idx="204">
                  <c:v>3.1214831973845E-2</c:v>
                </c:pt>
                <c:pt idx="205">
                  <c:v>2.5128310408540001E-2</c:v>
                </c:pt>
                <c:pt idx="206">
                  <c:v>2.4957801611749E-2</c:v>
                </c:pt>
                <c:pt idx="207">
                  <c:v>3.0368692340523001E-2</c:v>
                </c:pt>
                <c:pt idx="208">
                  <c:v>2.1990104452996002E-2</c:v>
                </c:pt>
                <c:pt idx="209">
                  <c:v>1.4109949319031E-2</c:v>
                </c:pt>
                <c:pt idx="210">
                  <c:v>3.7238449108820001E-2</c:v>
                </c:pt>
                <c:pt idx="211">
                  <c:v>3.4108872898533003E-2</c:v>
                </c:pt>
                <c:pt idx="212">
                  <c:v>3.2294023146782001E-2</c:v>
                </c:pt>
                <c:pt idx="213">
                  <c:v>2.2123277457036E-2</c:v>
                </c:pt>
                <c:pt idx="214">
                  <c:v>0.13860854064540001</c:v>
                </c:pt>
                <c:pt idx="215">
                  <c:v>-5.1374513660057998E-2</c:v>
                </c:pt>
                <c:pt idx="216">
                  <c:v>0.10312923566503999</c:v>
                </c:pt>
                <c:pt idx="217">
                  <c:v>7.2443149298298995E-2</c:v>
                </c:pt>
                <c:pt idx="218">
                  <c:v>-2.1243322651755001E-3</c:v>
                </c:pt>
                <c:pt idx="219">
                  <c:v>1.3726746238218001E-2</c:v>
                </c:pt>
                <c:pt idx="220">
                  <c:v>1.176416765246E-2</c:v>
                </c:pt>
                <c:pt idx="221">
                  <c:v>1.5193595817677E-2</c:v>
                </c:pt>
                <c:pt idx="222">
                  <c:v>4.0673447752588E-2</c:v>
                </c:pt>
                <c:pt idx="223">
                  <c:v>7.7068522407020001E-2</c:v>
                </c:pt>
                <c:pt idx="224">
                  <c:v>2.3168013783337001E-2</c:v>
                </c:pt>
                <c:pt idx="225">
                  <c:v>7.4218342206910995E-2</c:v>
                </c:pt>
                <c:pt idx="226">
                  <c:v>9.7797757497421005E-4</c:v>
                </c:pt>
                <c:pt idx="227">
                  <c:v>1.0594653448886E-2</c:v>
                </c:pt>
                <c:pt idx="228">
                  <c:v>1.9068355981759998E-2</c:v>
                </c:pt>
                <c:pt idx="229">
                  <c:v>1.4828116063412E-2</c:v>
                </c:pt>
                <c:pt idx="230">
                  <c:v>2.3623714951367999E-2</c:v>
                </c:pt>
                <c:pt idx="231">
                  <c:v>2.7038693021247999E-2</c:v>
                </c:pt>
                <c:pt idx="232">
                  <c:v>1.7586683623704E-2</c:v>
                </c:pt>
                <c:pt idx="233">
                  <c:v>1.7420780223018999E-2</c:v>
                </c:pt>
                <c:pt idx="234">
                  <c:v>1.6603832555232002E-2</c:v>
                </c:pt>
                <c:pt idx="235">
                  <c:v>1.1718406687304001E-2</c:v>
                </c:pt>
                <c:pt idx="236">
                  <c:v>1.5134501781966E-2</c:v>
                </c:pt>
                <c:pt idx="237">
                  <c:v>3.2216966626150999E-2</c:v>
                </c:pt>
                <c:pt idx="238">
                  <c:v>3.6110419808029003E-2</c:v>
                </c:pt>
                <c:pt idx="239">
                  <c:v>3.7398191553536998E-2</c:v>
                </c:pt>
                <c:pt idx="240">
                  <c:v>6.6316338687943996E-2</c:v>
                </c:pt>
                <c:pt idx="241">
                  <c:v>3.2973762306278999E-2</c:v>
                </c:pt>
                <c:pt idx="242">
                  <c:v>3.4099544689889003E-2</c:v>
                </c:pt>
                <c:pt idx="243">
                  <c:v>2.5971749229775E-2</c:v>
                </c:pt>
                <c:pt idx="244">
                  <c:v>3.7162414356051998E-2</c:v>
                </c:pt>
                <c:pt idx="245">
                  <c:v>2.2386498021714999E-2</c:v>
                </c:pt>
                <c:pt idx="246">
                  <c:v>2.6111735522177999E-2</c:v>
                </c:pt>
                <c:pt idx="247">
                  <c:v>4.2967723942912997E-2</c:v>
                </c:pt>
                <c:pt idx="248">
                  <c:v>2.0907380305248E-2</c:v>
                </c:pt>
                <c:pt idx="249">
                  <c:v>0.10662155505432</c:v>
                </c:pt>
                <c:pt idx="250">
                  <c:v>-3.2373250630468998E-4</c:v>
                </c:pt>
                <c:pt idx="251">
                  <c:v>1.6186677716772E-4</c:v>
                </c:pt>
                <c:pt idx="252">
                  <c:v>2.4441843789101001E-2</c:v>
                </c:pt>
                <c:pt idx="253">
                  <c:v>5.1784627733257003E-3</c:v>
                </c:pt>
                <c:pt idx="254">
                  <c:v>4.4338291454684001E-2</c:v>
                </c:pt>
                <c:pt idx="255">
                  <c:v>2.9599676506268002E-2</c:v>
                </c:pt>
                <c:pt idx="256">
                  <c:v>0.11933386478406</c:v>
                </c:pt>
                <c:pt idx="257">
                  <c:v>-1.3243514311878E-2</c:v>
                </c:pt>
                <c:pt idx="258">
                  <c:v>4.8458299210614002E-3</c:v>
                </c:pt>
                <c:pt idx="259">
                  <c:v>0.11871708023821</c:v>
                </c:pt>
                <c:pt idx="260">
                  <c:v>2.0811352350715E-2</c:v>
                </c:pt>
                <c:pt idx="261">
                  <c:v>4.0646275784980999E-2</c:v>
                </c:pt>
                <c:pt idx="262">
                  <c:v>4.0952219723169002E-2</c:v>
                </c:pt>
                <c:pt idx="263">
                  <c:v>8.3482543606736001E-2</c:v>
                </c:pt>
                <c:pt idx="264">
                  <c:v>5.3139497622409996E-3</c:v>
                </c:pt>
                <c:pt idx="265">
                  <c:v>2.3669972948602E-2</c:v>
                </c:pt>
                <c:pt idx="266">
                  <c:v>-2.0444729203926999E-2</c:v>
                </c:pt>
                <c:pt idx="267">
                  <c:v>3.3652143110165997E-2</c:v>
                </c:pt>
                <c:pt idx="268">
                  <c:v>6.7442605377058998E-2</c:v>
                </c:pt>
                <c:pt idx="269">
                  <c:v>6.8201412927385005E-2</c:v>
                </c:pt>
                <c:pt idx="270">
                  <c:v>3.5845635512577002E-2</c:v>
                </c:pt>
                <c:pt idx="271">
                  <c:v>-6.2667212996216004E-3</c:v>
                </c:pt>
                <c:pt idx="272">
                  <c:v>2.4104284777661999E-3</c:v>
                </c:pt>
                <c:pt idx="273">
                  <c:v>3.0531358115155002E-2</c:v>
                </c:pt>
                <c:pt idx="274">
                  <c:v>5.8634443960733001E-2</c:v>
                </c:pt>
                <c:pt idx="275">
                  <c:v>6.2613788519520999E-2</c:v>
                </c:pt>
                <c:pt idx="276">
                  <c:v>2.1179098155493001E-2</c:v>
                </c:pt>
                <c:pt idx="277">
                  <c:v>3.2884816518765E-2</c:v>
                </c:pt>
                <c:pt idx="278">
                  <c:v>-5.6126351642818003E-3</c:v>
                </c:pt>
                <c:pt idx="279">
                  <c:v>2.3574390834532999E-2</c:v>
                </c:pt>
                <c:pt idx="280">
                  <c:v>3.0142455167106001E-2</c:v>
                </c:pt>
                <c:pt idx="281">
                  <c:v>3.8147566970618003E-2</c:v>
                </c:pt>
                <c:pt idx="282">
                  <c:v>4.5182822195981E-2</c:v>
                </c:pt>
                <c:pt idx="283">
                  <c:v>3.4592489265918999E-2</c:v>
                </c:pt>
                <c:pt idx="284">
                  <c:v>3.3619956806359999E-2</c:v>
                </c:pt>
                <c:pt idx="285">
                  <c:v>3.6169317216115E-2</c:v>
                </c:pt>
                <c:pt idx="286">
                  <c:v>0.10398918512475</c:v>
                </c:pt>
                <c:pt idx="287">
                  <c:v>-3.7876669090559999E-2</c:v>
                </c:pt>
                <c:pt idx="288">
                  <c:v>1.7746427532223E-2</c:v>
                </c:pt>
                <c:pt idx="289">
                  <c:v>3.4847160036381997E-2</c:v>
                </c:pt>
                <c:pt idx="290">
                  <c:v>2.4927813207586001E-2</c:v>
                </c:pt>
                <c:pt idx="291">
                  <c:v>4.9683447743715997E-2</c:v>
                </c:pt>
                <c:pt idx="292">
                  <c:v>4.10363515011E-2</c:v>
                </c:pt>
                <c:pt idx="293">
                  <c:v>0.10342664608774001</c:v>
                </c:pt>
                <c:pt idx="294">
                  <c:v>1.4031082035590999E-2</c:v>
                </c:pt>
                <c:pt idx="295">
                  <c:v>3.2681457816209E-2</c:v>
                </c:pt>
                <c:pt idx="296">
                  <c:v>3.6176913073411997E-2</c:v>
                </c:pt>
                <c:pt idx="297">
                  <c:v>2.3100243906712999E-2</c:v>
                </c:pt>
                <c:pt idx="298">
                  <c:v>2.4687661266173999E-2</c:v>
                </c:pt>
                <c:pt idx="299">
                  <c:v>3.3121071848840999E-2</c:v>
                </c:pt>
                <c:pt idx="300">
                  <c:v>1.9897899896052999E-2</c:v>
                </c:pt>
                <c:pt idx="301">
                  <c:v>2.1326305201709E-2</c:v>
                </c:pt>
                <c:pt idx="302">
                  <c:v>-1.1615584613965E-2</c:v>
                </c:pt>
                <c:pt idx="303">
                  <c:v>5.0446138005992999E-2</c:v>
                </c:pt>
                <c:pt idx="304">
                  <c:v>6.4417617025338006E-2</c:v>
                </c:pt>
                <c:pt idx="305">
                  <c:v>3.9738362620506999E-2</c:v>
                </c:pt>
                <c:pt idx="306">
                  <c:v>0.13791678914461</c:v>
                </c:pt>
                <c:pt idx="307">
                  <c:v>-8.5206582327487998E-2</c:v>
                </c:pt>
                <c:pt idx="308">
                  <c:v>0.12863349933936</c:v>
                </c:pt>
                <c:pt idx="309">
                  <c:v>3.8540473841645002E-2</c:v>
                </c:pt>
                <c:pt idx="310">
                  <c:v>2.3939792215287001E-2</c:v>
                </c:pt>
                <c:pt idx="311">
                  <c:v>1.9020446980503999E-3</c:v>
                </c:pt>
                <c:pt idx="312">
                  <c:v>3.4394654088050002E-2</c:v>
                </c:pt>
                <c:pt idx="313">
                  <c:v>2.8361872137075E-2</c:v>
                </c:pt>
                <c:pt idx="314">
                  <c:v>4.0233927021359001E-2</c:v>
                </c:pt>
                <c:pt idx="315">
                  <c:v>5.7001529541042999E-3</c:v>
                </c:pt>
                <c:pt idx="316">
                  <c:v>1.8049455508092001E-2</c:v>
                </c:pt>
                <c:pt idx="317">
                  <c:v>2.5961197507724999E-2</c:v>
                </c:pt>
                <c:pt idx="318">
                  <c:v>3.1968297577373003E-2</c:v>
                </c:pt>
                <c:pt idx="319">
                  <c:v>6.0119162508425E-2</c:v>
                </c:pt>
                <c:pt idx="320">
                  <c:v>4.4429827751408003E-2</c:v>
                </c:pt>
                <c:pt idx="321">
                  <c:v>7.2699801972061001E-3</c:v>
                </c:pt>
                <c:pt idx="322">
                  <c:v>3.3660722046192998E-2</c:v>
                </c:pt>
                <c:pt idx="323">
                  <c:v>1.5007946312627E-2</c:v>
                </c:pt>
                <c:pt idx="324">
                  <c:v>2.3535246796284E-2</c:v>
                </c:pt>
                <c:pt idx="325">
                  <c:v>2.7635564286638999E-2</c:v>
                </c:pt>
                <c:pt idx="326">
                  <c:v>5.4940110543291003E-2</c:v>
                </c:pt>
                <c:pt idx="327">
                  <c:v>7.4791129204043003E-2</c:v>
                </c:pt>
                <c:pt idx="328">
                  <c:v>1.5766926978631E-3</c:v>
                </c:pt>
                <c:pt idx="329">
                  <c:v>1.3086343060848001E-2</c:v>
                </c:pt>
                <c:pt idx="330">
                  <c:v>2.0493999987388E-2</c:v>
                </c:pt>
                <c:pt idx="331">
                  <c:v>3.8930621534464999E-2</c:v>
                </c:pt>
                <c:pt idx="332">
                  <c:v>1.6385461684016001E-2</c:v>
                </c:pt>
                <c:pt idx="333">
                  <c:v>3.5601035265502998E-2</c:v>
                </c:pt>
                <c:pt idx="334">
                  <c:v>0.10660762567338</c:v>
                </c:pt>
                <c:pt idx="335">
                  <c:v>-2.7842621547987001E-2</c:v>
                </c:pt>
                <c:pt idx="336">
                  <c:v>1.6836102898485E-2</c:v>
                </c:pt>
                <c:pt idx="337">
                  <c:v>6.4501310477844999E-3</c:v>
                </c:pt>
                <c:pt idx="338">
                  <c:v>2.4068448780610999E-2</c:v>
                </c:pt>
                <c:pt idx="339">
                  <c:v>6.7155259184700999E-2</c:v>
                </c:pt>
                <c:pt idx="340">
                  <c:v>4.9821851518309E-2</c:v>
                </c:pt>
                <c:pt idx="341">
                  <c:v>-3.2988576527214E-2</c:v>
                </c:pt>
                <c:pt idx="342">
                  <c:v>9.1927074330503997E-2</c:v>
                </c:pt>
                <c:pt idx="343">
                  <c:v>5.4948591667596004E-3</c:v>
                </c:pt>
                <c:pt idx="344">
                  <c:v>1.4285848846300001E-2</c:v>
                </c:pt>
                <c:pt idx="345">
                  <c:v>4.1124810661057998E-2</c:v>
                </c:pt>
                <c:pt idx="346">
                  <c:v>8.0019204609106005E-3</c:v>
                </c:pt>
                <c:pt idx="347">
                  <c:v>1.3335467008055E-2</c:v>
                </c:pt>
                <c:pt idx="348">
                  <c:v>2.2745704591338001E-2</c:v>
                </c:pt>
                <c:pt idx="349">
                  <c:v>1.8192425677668E-2</c:v>
                </c:pt>
                <c:pt idx="350">
                  <c:v>2.3990817632153001E-2</c:v>
                </c:pt>
                <c:pt idx="351">
                  <c:v>1.7871223724205999E-2</c:v>
                </c:pt>
                <c:pt idx="352">
                  <c:v>2.2726880884499E-2</c:v>
                </c:pt>
                <c:pt idx="353">
                  <c:v>1.5983552610959999E-2</c:v>
                </c:pt>
                <c:pt idx="354">
                  <c:v>3.1335290744495002E-2</c:v>
                </c:pt>
                <c:pt idx="355">
                  <c:v>-2.3494106111913E-2</c:v>
                </c:pt>
                <c:pt idx="356">
                  <c:v>2.2402977872751001E-2</c:v>
                </c:pt>
                <c:pt idx="357">
                  <c:v>3.8060869197480002E-2</c:v>
                </c:pt>
                <c:pt idx="358">
                  <c:v>3.4758428919012999E-2</c:v>
                </c:pt>
                <c:pt idx="359">
                  <c:v>-3.552892712031E-2</c:v>
                </c:pt>
                <c:pt idx="360">
                  <c:v>3.7263832632156997E-2</c:v>
                </c:pt>
                <c:pt idx="361">
                  <c:v>8.9838119221757995E-2</c:v>
                </c:pt>
                <c:pt idx="362">
                  <c:v>1.5793564044466E-2</c:v>
                </c:pt>
                <c:pt idx="363">
                  <c:v>1.4071250558941E-2</c:v>
                </c:pt>
                <c:pt idx="364">
                  <c:v>1.5163547457214E-2</c:v>
                </c:pt>
                <c:pt idx="365">
                  <c:v>1.7662072964680999E-2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4B-410E-85A3-53D7E9173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278512"/>
        <c:axId val="316279168"/>
      </c:lineChart>
      <c:dateAx>
        <c:axId val="31627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79168"/>
        <c:crosses val="autoZero"/>
        <c:auto val="1"/>
        <c:lblOffset val="100"/>
        <c:baseTimeUnit val="days"/>
      </c:dateAx>
      <c:valAx>
        <c:axId val="31627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7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Associated 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0.58660052323318002</c:v>
                </c:pt>
                <c:pt idx="1">
                  <c:v>0.73903852784391999</c:v>
                </c:pt>
                <c:pt idx="2">
                  <c:v>0.38470955059012002</c:v>
                </c:pt>
                <c:pt idx="3">
                  <c:v>4.4382968703095997</c:v>
                </c:pt>
                <c:pt idx="4">
                  <c:v>3.6381743632073</c:v>
                </c:pt>
                <c:pt idx="5">
                  <c:v>0.75677805236202</c:v>
                </c:pt>
                <c:pt idx="7">
                  <c:v>2.6384370643119999</c:v>
                </c:pt>
                <c:pt idx="8">
                  <c:v>0.59402722237799999</c:v>
                </c:pt>
                <c:pt idx="9">
                  <c:v>0.42429329095161999</c:v>
                </c:pt>
                <c:pt idx="10">
                  <c:v>0.58198990218072</c:v>
                </c:pt>
                <c:pt idx="11">
                  <c:v>0.46677047270989003</c:v>
                </c:pt>
                <c:pt idx="13">
                  <c:v>0.84762524166317998</c:v>
                </c:pt>
                <c:pt idx="14">
                  <c:v>0.45692359489313999</c:v>
                </c:pt>
                <c:pt idx="15">
                  <c:v>0.47693592709540999</c:v>
                </c:pt>
                <c:pt idx="16">
                  <c:v>0.45810306517776</c:v>
                </c:pt>
                <c:pt idx="18">
                  <c:v>0.90955522375842002</c:v>
                </c:pt>
                <c:pt idx="19">
                  <c:v>0.35515129516346999</c:v>
                </c:pt>
                <c:pt idx="20">
                  <c:v>0.47602952948500998</c:v>
                </c:pt>
                <c:pt idx="21">
                  <c:v>0.32403208308879999</c:v>
                </c:pt>
                <c:pt idx="22">
                  <c:v>0.32765900706697998</c:v>
                </c:pt>
                <c:pt idx="23">
                  <c:v>0.38677880942482001</c:v>
                </c:pt>
                <c:pt idx="24">
                  <c:v>0.95437261007416996</c:v>
                </c:pt>
                <c:pt idx="25">
                  <c:v>0.74966509044775997</c:v>
                </c:pt>
                <c:pt idx="26">
                  <c:v>0.90168769718882003</c:v>
                </c:pt>
                <c:pt idx="27">
                  <c:v>0.79779625999893999</c:v>
                </c:pt>
                <c:pt idx="29">
                  <c:v>0.99514340371163001</c:v>
                </c:pt>
                <c:pt idx="30">
                  <c:v>0.35003752925074</c:v>
                </c:pt>
                <c:pt idx="31">
                  <c:v>0.46348612190125998</c:v>
                </c:pt>
                <c:pt idx="33">
                  <c:v>0.86160036708904997</c:v>
                </c:pt>
                <c:pt idx="34">
                  <c:v>0.53727677429259002</c:v>
                </c:pt>
                <c:pt idx="35">
                  <c:v>0.38439419545359998</c:v>
                </c:pt>
                <c:pt idx="36">
                  <c:v>0.43670972031881999</c:v>
                </c:pt>
                <c:pt idx="37">
                  <c:v>0.34827844641361</c:v>
                </c:pt>
                <c:pt idx="40">
                  <c:v>1.8219250941342999</c:v>
                </c:pt>
                <c:pt idx="41">
                  <c:v>0.44066280756609</c:v>
                </c:pt>
                <c:pt idx="42">
                  <c:v>0.43813652967715</c:v>
                </c:pt>
                <c:pt idx="43">
                  <c:v>0.3520835714851</c:v>
                </c:pt>
                <c:pt idx="44">
                  <c:v>0.31276151363211002</c:v>
                </c:pt>
                <c:pt idx="45">
                  <c:v>0.27488896348933001</c:v>
                </c:pt>
                <c:pt idx="46">
                  <c:v>0.37656344997487001</c:v>
                </c:pt>
                <c:pt idx="47">
                  <c:v>0.54933858018727</c:v>
                </c:pt>
                <c:pt idx="48">
                  <c:v>0.47617123897614</c:v>
                </c:pt>
                <c:pt idx="49">
                  <c:v>0.61202412270688999</c:v>
                </c:pt>
                <c:pt idx="50">
                  <c:v>0.39523748487790999</c:v>
                </c:pt>
                <c:pt idx="51">
                  <c:v>0.42759722307551001</c:v>
                </c:pt>
                <c:pt idx="52">
                  <c:v>5.2290058922824997E-2</c:v>
                </c:pt>
                <c:pt idx="53">
                  <c:v>0.39330090325884998</c:v>
                </c:pt>
                <c:pt idx="54">
                  <c:v>-4.6212798793427003</c:v>
                </c:pt>
                <c:pt idx="55">
                  <c:v>0.50980515905990997</c:v>
                </c:pt>
                <c:pt idx="56">
                  <c:v>0.36237407588477999</c:v>
                </c:pt>
                <c:pt idx="57">
                  <c:v>5.1804172000006998</c:v>
                </c:pt>
                <c:pt idx="58">
                  <c:v>0.47055241348415</c:v>
                </c:pt>
                <c:pt idx="59">
                  <c:v>0.59876468705230002</c:v>
                </c:pt>
                <c:pt idx="60">
                  <c:v>0.64175424484585997</c:v>
                </c:pt>
                <c:pt idx="61">
                  <c:v>0.74994362311924001</c:v>
                </c:pt>
                <c:pt idx="62">
                  <c:v>0.53182750822296998</c:v>
                </c:pt>
                <c:pt idx="63">
                  <c:v>0.56160927092142998</c:v>
                </c:pt>
                <c:pt idx="64">
                  <c:v>0.40790443681236999</c:v>
                </c:pt>
                <c:pt idx="65">
                  <c:v>0.29389833527461001</c:v>
                </c:pt>
                <c:pt idx="66">
                  <c:v>0.46769189945061002</c:v>
                </c:pt>
                <c:pt idx="67">
                  <c:v>0.51013907965534999</c:v>
                </c:pt>
                <c:pt idx="68">
                  <c:v>0.54092417470700005</c:v>
                </c:pt>
                <c:pt idx="69">
                  <c:v>0.47226530505550002</c:v>
                </c:pt>
                <c:pt idx="70">
                  <c:v>0.61072691483617003</c:v>
                </c:pt>
                <c:pt idx="71">
                  <c:v>0.76267899475951995</c:v>
                </c:pt>
                <c:pt idx="72">
                  <c:v>0.89398280802291996</c:v>
                </c:pt>
                <c:pt idx="74">
                  <c:v>1.3205373615236999</c:v>
                </c:pt>
                <c:pt idx="76">
                  <c:v>0.89214901936336999</c:v>
                </c:pt>
                <c:pt idx="77">
                  <c:v>0.91571254694130999</c:v>
                </c:pt>
                <c:pt idx="79">
                  <c:v>0.52517736632635004</c:v>
                </c:pt>
                <c:pt idx="80">
                  <c:v>0.70070745334093998</c:v>
                </c:pt>
                <c:pt idx="81">
                  <c:v>0.59932528353826997</c:v>
                </c:pt>
                <c:pt idx="83">
                  <c:v>2.5919992265780998</c:v>
                </c:pt>
                <c:pt idx="84">
                  <c:v>0.56271787215408997</c:v>
                </c:pt>
                <c:pt idx="85">
                  <c:v>0.46458408006837998</c:v>
                </c:pt>
                <c:pt idx="86">
                  <c:v>0.4425724718888</c:v>
                </c:pt>
                <c:pt idx="87">
                  <c:v>0.43867284658171002</c:v>
                </c:pt>
                <c:pt idx="88">
                  <c:v>0.45096586307318998</c:v>
                </c:pt>
                <c:pt idx="90">
                  <c:v>0.55856780665252004</c:v>
                </c:pt>
                <c:pt idx="91">
                  <c:v>0.43825524150514999</c:v>
                </c:pt>
                <c:pt idx="92">
                  <c:v>0.78270714467608005</c:v>
                </c:pt>
                <c:pt idx="94">
                  <c:v>0.74984131025265</c:v>
                </c:pt>
                <c:pt idx="95">
                  <c:v>0.46816736597057002</c:v>
                </c:pt>
                <c:pt idx="96">
                  <c:v>0.53892965107605995</c:v>
                </c:pt>
                <c:pt idx="97">
                  <c:v>0.43840443453040001</c:v>
                </c:pt>
                <c:pt idx="98">
                  <c:v>0.43906831593672002</c:v>
                </c:pt>
                <c:pt idx="99">
                  <c:v>0.38780068728521999</c:v>
                </c:pt>
                <c:pt idx="100">
                  <c:v>0.41610616032971998</c:v>
                </c:pt>
                <c:pt idx="102">
                  <c:v>0.80909011281920995</c:v>
                </c:pt>
                <c:pt idx="104">
                  <c:v>0.98264407477982996</c:v>
                </c:pt>
                <c:pt idx="106">
                  <c:v>0.79055518963718996</c:v>
                </c:pt>
                <c:pt idx="107">
                  <c:v>0.67728523785531003</c:v>
                </c:pt>
                <c:pt idx="108">
                  <c:v>0.38374810521164998</c:v>
                </c:pt>
                <c:pt idx="109">
                  <c:v>0.62505342702295996</c:v>
                </c:pt>
                <c:pt idx="111">
                  <c:v>1.250403672954</c:v>
                </c:pt>
                <c:pt idx="113">
                  <c:v>1.7149816630198</c:v>
                </c:pt>
                <c:pt idx="114">
                  <c:v>0.34704076021055003</c:v>
                </c:pt>
                <c:pt idx="115">
                  <c:v>0.32100042856972</c:v>
                </c:pt>
                <c:pt idx="117">
                  <c:v>0.87506549763695995</c:v>
                </c:pt>
                <c:pt idx="119">
                  <c:v>0.30143141539705998</c:v>
                </c:pt>
                <c:pt idx="121">
                  <c:v>0.55445713311744005</c:v>
                </c:pt>
                <c:pt idx="122">
                  <c:v>0.55031928741319003</c:v>
                </c:pt>
                <c:pt idx="124">
                  <c:v>0.92106406061854995</c:v>
                </c:pt>
                <c:pt idx="125">
                  <c:v>0.55491797975120005</c:v>
                </c:pt>
                <c:pt idx="127">
                  <c:v>0.90818488875585002</c:v>
                </c:pt>
                <c:pt idx="128">
                  <c:v>0.44731204733245</c:v>
                </c:pt>
                <c:pt idx="129">
                  <c:v>0.35965598123533998</c:v>
                </c:pt>
                <c:pt idx="130">
                  <c:v>0.38246863026616001</c:v>
                </c:pt>
                <c:pt idx="131">
                  <c:v>0.37705213170328999</c:v>
                </c:pt>
                <c:pt idx="132">
                  <c:v>0.42164584464964999</c:v>
                </c:pt>
                <c:pt idx="133">
                  <c:v>0.47930423687979001</c:v>
                </c:pt>
                <c:pt idx="134">
                  <c:v>0.30906814766062002</c:v>
                </c:pt>
                <c:pt idx="135">
                  <c:v>0.20708147409446001</c:v>
                </c:pt>
                <c:pt idx="136">
                  <c:v>0.29708712181588998</c:v>
                </c:pt>
                <c:pt idx="137">
                  <c:v>0.32348577968040998</c:v>
                </c:pt>
                <c:pt idx="138">
                  <c:v>-0.28239441991337999</c:v>
                </c:pt>
                <c:pt idx="139">
                  <c:v>0.44770540409345</c:v>
                </c:pt>
                <c:pt idx="140">
                  <c:v>0.48666681276223001</c:v>
                </c:pt>
                <c:pt idx="141">
                  <c:v>0.37962643412092001</c:v>
                </c:pt>
                <c:pt idx="142">
                  <c:v>0.31137232724726999</c:v>
                </c:pt>
                <c:pt idx="143">
                  <c:v>0.34237471777218997</c:v>
                </c:pt>
                <c:pt idx="144">
                  <c:v>0.4404901062121</c:v>
                </c:pt>
                <c:pt idx="145">
                  <c:v>0.46257839955608998</c:v>
                </c:pt>
                <c:pt idx="146">
                  <c:v>0.75529995982267994</c:v>
                </c:pt>
                <c:pt idx="147">
                  <c:v>0.87506468892190004</c:v>
                </c:pt>
                <c:pt idx="148">
                  <c:v>0.54328476518678004</c:v>
                </c:pt>
                <c:pt idx="149">
                  <c:v>0.30656924502706001</c:v>
                </c:pt>
                <c:pt idx="150">
                  <c:v>0.36221302422697998</c:v>
                </c:pt>
                <c:pt idx="152">
                  <c:v>1.2003603597557999</c:v>
                </c:pt>
                <c:pt idx="153">
                  <c:v>0.52934191193736002</c:v>
                </c:pt>
                <c:pt idx="154">
                  <c:v>0.62120444919871998</c:v>
                </c:pt>
                <c:pt idx="155">
                  <c:v>0.71430366702692005</c:v>
                </c:pt>
                <c:pt idx="156">
                  <c:v>1.1034395155697001</c:v>
                </c:pt>
                <c:pt idx="157">
                  <c:v>0.48929531146137001</c:v>
                </c:pt>
                <c:pt idx="158">
                  <c:v>0.43115354790612997</c:v>
                </c:pt>
                <c:pt idx="159">
                  <c:v>0.63548957158119002</c:v>
                </c:pt>
                <c:pt idx="160">
                  <c:v>0.50868525578198998</c:v>
                </c:pt>
                <c:pt idx="162">
                  <c:v>1.0420149614983001</c:v>
                </c:pt>
                <c:pt idx="163">
                  <c:v>0.39815392291381002</c:v>
                </c:pt>
                <c:pt idx="164">
                  <c:v>1.1910336239103001</c:v>
                </c:pt>
                <c:pt idx="166">
                  <c:v>2.0054240875792</c:v>
                </c:pt>
                <c:pt idx="167">
                  <c:v>2.0448003012450999</c:v>
                </c:pt>
                <c:pt idx="168">
                  <c:v>1.1207270222118</c:v>
                </c:pt>
                <c:pt idx="169">
                  <c:v>0.22608563919828001</c:v>
                </c:pt>
                <c:pt idx="170">
                  <c:v>0.40472030994529001</c:v>
                </c:pt>
                <c:pt idx="171">
                  <c:v>0.29615313701732998</c:v>
                </c:pt>
                <c:pt idx="172">
                  <c:v>0.49339966854338002</c:v>
                </c:pt>
                <c:pt idx="176">
                  <c:v>1.9032770537238</c:v>
                </c:pt>
                <c:pt idx="177">
                  <c:v>0.32527903919596002</c:v>
                </c:pt>
                <c:pt idx="178">
                  <c:v>0.31821615430369998</c:v>
                </c:pt>
                <c:pt idx="179">
                  <c:v>0.45708707574751001</c:v>
                </c:pt>
                <c:pt idx="180">
                  <c:v>0.38800184035119001</c:v>
                </c:pt>
                <c:pt idx="181">
                  <c:v>0.38082932103430001</c:v>
                </c:pt>
                <c:pt idx="182">
                  <c:v>0.44250946870635999</c:v>
                </c:pt>
                <c:pt idx="183">
                  <c:v>0.36139858096688998</c:v>
                </c:pt>
                <c:pt idx="184">
                  <c:v>0.18024597102122999</c:v>
                </c:pt>
                <c:pt idx="185">
                  <c:v>0.22781500028207</c:v>
                </c:pt>
                <c:pt idx="186">
                  <c:v>0.40523540945350001</c:v>
                </c:pt>
                <c:pt idx="187">
                  <c:v>0.41686886269495999</c:v>
                </c:pt>
                <c:pt idx="188">
                  <c:v>0.54676306657721996</c:v>
                </c:pt>
                <c:pt idx="190">
                  <c:v>2.1010078287435001</c:v>
                </c:pt>
                <c:pt idx="192">
                  <c:v>0.99175710291316999</c:v>
                </c:pt>
                <c:pt idx="194">
                  <c:v>1.5055942105983999</c:v>
                </c:pt>
                <c:pt idx="195">
                  <c:v>0.30203805580527998</c:v>
                </c:pt>
                <c:pt idx="197">
                  <c:v>1.0579655674902</c:v>
                </c:pt>
                <c:pt idx="198">
                  <c:v>0.28766595162072001</c:v>
                </c:pt>
                <c:pt idx="199">
                  <c:v>0.76238860911409001</c:v>
                </c:pt>
                <c:pt idx="200">
                  <c:v>0.82539160465403005</c:v>
                </c:pt>
                <c:pt idx="201">
                  <c:v>0.65454342226597995</c:v>
                </c:pt>
                <c:pt idx="202">
                  <c:v>0.35467462137087002</c:v>
                </c:pt>
                <c:pt idx="203">
                  <c:v>0.41571637955398</c:v>
                </c:pt>
                <c:pt idx="204">
                  <c:v>0.56851407733500003</c:v>
                </c:pt>
                <c:pt idx="205">
                  <c:v>0.52549384104797003</c:v>
                </c:pt>
                <c:pt idx="206">
                  <c:v>0.31505293020567998</c:v>
                </c:pt>
                <c:pt idx="207">
                  <c:v>12.667741173072001</c:v>
                </c:pt>
                <c:pt idx="210">
                  <c:v>106.17223609065</c:v>
                </c:pt>
                <c:pt idx="211">
                  <c:v>39.327546744141998</c:v>
                </c:pt>
                <c:pt idx="212">
                  <c:v>24.929439878842999</c:v>
                </c:pt>
                <c:pt idx="213">
                  <c:v>42.769759652883003</c:v>
                </c:pt>
                <c:pt idx="214">
                  <c:v>4.4094797593221999</c:v>
                </c:pt>
                <c:pt idx="215">
                  <c:v>-196.77615741005999</c:v>
                </c:pt>
                <c:pt idx="216">
                  <c:v>-35.748585976089998</c:v>
                </c:pt>
                <c:pt idx="217">
                  <c:v>1.0896875280963001</c:v>
                </c:pt>
                <c:pt idx="218">
                  <c:v>0.38777677914862002</c:v>
                </c:pt>
                <c:pt idx="219">
                  <c:v>0.36585804250423998</c:v>
                </c:pt>
                <c:pt idx="220">
                  <c:v>0.29882495948136001</c:v>
                </c:pt>
                <c:pt idx="221">
                  <c:v>0.35841122869380998</c:v>
                </c:pt>
                <c:pt idx="222">
                  <c:v>0.84155755923811004</c:v>
                </c:pt>
                <c:pt idx="224">
                  <c:v>2.0649771201578999</c:v>
                </c:pt>
                <c:pt idx="225">
                  <c:v>0.41628416245028999</c:v>
                </c:pt>
                <c:pt idx="226">
                  <c:v>0.22656369699795001</c:v>
                </c:pt>
                <c:pt idx="227">
                  <c:v>0.62668181351449004</c:v>
                </c:pt>
                <c:pt idx="228">
                  <c:v>0.56955218043152001</c:v>
                </c:pt>
                <c:pt idx="229">
                  <c:v>0.48310044578847</c:v>
                </c:pt>
                <c:pt idx="230">
                  <c:v>0.50076401536502002</c:v>
                </c:pt>
                <c:pt idx="232">
                  <c:v>0.76625607542069996</c:v>
                </c:pt>
                <c:pt idx="233">
                  <c:v>0.32657074668463998</c:v>
                </c:pt>
                <c:pt idx="234">
                  <c:v>0.58303912807817004</c:v>
                </c:pt>
                <c:pt idx="235">
                  <c:v>0.29619792531255001</c:v>
                </c:pt>
                <c:pt idx="236">
                  <c:v>0.34155850918415998</c:v>
                </c:pt>
                <c:pt idx="237">
                  <c:v>0.42867694189840999</c:v>
                </c:pt>
                <c:pt idx="238">
                  <c:v>0.28671701697209001</c:v>
                </c:pt>
                <c:pt idx="239">
                  <c:v>0.27051720157758002</c:v>
                </c:pt>
                <c:pt idx="240">
                  <c:v>0.20067041793067</c:v>
                </c:pt>
                <c:pt idx="241">
                  <c:v>0.26520848017513998</c:v>
                </c:pt>
                <c:pt idx="243">
                  <c:v>0.53007949569412005</c:v>
                </c:pt>
                <c:pt idx="244">
                  <c:v>0.43029036487064998</c:v>
                </c:pt>
                <c:pt idx="246">
                  <c:v>0.50351814043696996</c:v>
                </c:pt>
                <c:pt idx="247">
                  <c:v>0.32745747105568002</c:v>
                </c:pt>
                <c:pt idx="248">
                  <c:v>0.23854629370040001</c:v>
                </c:pt>
                <c:pt idx="249">
                  <c:v>0.89268217631768998</c:v>
                </c:pt>
                <c:pt idx="250">
                  <c:v>1.0118275862627</c:v>
                </c:pt>
                <c:pt idx="251">
                  <c:v>0.33409302807417002</c:v>
                </c:pt>
                <c:pt idx="252">
                  <c:v>0.36787792861905999</c:v>
                </c:pt>
                <c:pt idx="254">
                  <c:v>0.77930734347927</c:v>
                </c:pt>
                <c:pt idx="255">
                  <c:v>0.58559920820389</c:v>
                </c:pt>
                <c:pt idx="257">
                  <c:v>2.0244536688579</c:v>
                </c:pt>
                <c:pt idx="258">
                  <c:v>0.46631906755569003</c:v>
                </c:pt>
                <c:pt idx="259">
                  <c:v>1.1691951069112001</c:v>
                </c:pt>
                <c:pt idx="260">
                  <c:v>0.70928735736017001</c:v>
                </c:pt>
                <c:pt idx="261">
                  <c:v>0.45266235452154002</c:v>
                </c:pt>
                <c:pt idx="262">
                  <c:v>0.49745148800216998</c:v>
                </c:pt>
                <c:pt idx="263">
                  <c:v>0.65759374174383001</c:v>
                </c:pt>
                <c:pt idx="265">
                  <c:v>1.1205690429921999</c:v>
                </c:pt>
                <c:pt idx="266">
                  <c:v>0.3807619424816</c:v>
                </c:pt>
                <c:pt idx="267">
                  <c:v>0.26450341616707002</c:v>
                </c:pt>
                <c:pt idx="268">
                  <c:v>0.32084804289129998</c:v>
                </c:pt>
                <c:pt idx="269">
                  <c:v>0.41887763305997999</c:v>
                </c:pt>
                <c:pt idx="270">
                  <c:v>0.36080312042467</c:v>
                </c:pt>
                <c:pt idx="271">
                  <c:v>0.38501402023091003</c:v>
                </c:pt>
                <c:pt idx="273">
                  <c:v>0.86326288628323</c:v>
                </c:pt>
                <c:pt idx="274">
                  <c:v>0.43280449281576999</c:v>
                </c:pt>
                <c:pt idx="275">
                  <c:v>0.61904051128219995</c:v>
                </c:pt>
                <c:pt idx="276">
                  <c:v>0.34316131951062001</c:v>
                </c:pt>
                <c:pt idx="277">
                  <c:v>0.48180403855714998</c:v>
                </c:pt>
                <c:pt idx="278">
                  <c:v>0.39995189030991002</c:v>
                </c:pt>
                <c:pt idx="279">
                  <c:v>0.30354488471548002</c:v>
                </c:pt>
                <c:pt idx="280">
                  <c:v>0.27909631147212</c:v>
                </c:pt>
                <c:pt idx="281">
                  <c:v>0.31890412363865001</c:v>
                </c:pt>
                <c:pt idx="282">
                  <c:v>0.70065612425352997</c:v>
                </c:pt>
                <c:pt idx="283">
                  <c:v>0.70213811865414</c:v>
                </c:pt>
                <c:pt idx="284">
                  <c:v>0.68893320997416996</c:v>
                </c:pt>
                <c:pt idx="286">
                  <c:v>1.0993140280464999</c:v>
                </c:pt>
                <c:pt idx="287">
                  <c:v>0.77989629089699997</c:v>
                </c:pt>
                <c:pt idx="288">
                  <c:v>0.42715572160061999</c:v>
                </c:pt>
                <c:pt idx="289">
                  <c:v>0.33930106856662001</c:v>
                </c:pt>
                <c:pt idx="290">
                  <c:v>0.23758358164839</c:v>
                </c:pt>
                <c:pt idx="291">
                  <c:v>0.33364317908126001</c:v>
                </c:pt>
                <c:pt idx="292">
                  <c:v>0.39862580259961</c:v>
                </c:pt>
                <c:pt idx="293">
                  <c:v>0.43518836094472002</c:v>
                </c:pt>
                <c:pt idx="294">
                  <c:v>0.32189508356676999</c:v>
                </c:pt>
                <c:pt idx="296">
                  <c:v>0.79909494331444997</c:v>
                </c:pt>
                <c:pt idx="297">
                  <c:v>0.27382596520069002</c:v>
                </c:pt>
                <c:pt idx="298">
                  <c:v>0.29940072079131003</c:v>
                </c:pt>
                <c:pt idx="299">
                  <c:v>0.49498251083022998</c:v>
                </c:pt>
                <c:pt idx="300">
                  <c:v>0.25944300928424002</c:v>
                </c:pt>
                <c:pt idx="301">
                  <c:v>0.33927488745208001</c:v>
                </c:pt>
                <c:pt idx="302">
                  <c:v>0.47817653227334</c:v>
                </c:pt>
                <c:pt idx="303">
                  <c:v>0.46837885867654</c:v>
                </c:pt>
                <c:pt idx="304">
                  <c:v>0.42168061668404999</c:v>
                </c:pt>
                <c:pt idx="305">
                  <c:v>0.44466340347084998</c:v>
                </c:pt>
                <c:pt idx="306">
                  <c:v>0.45490704177046998</c:v>
                </c:pt>
                <c:pt idx="307">
                  <c:v>0.42383374288054998</c:v>
                </c:pt>
                <c:pt idx="308">
                  <c:v>0.95714813974267998</c:v>
                </c:pt>
                <c:pt idx="309">
                  <c:v>1.1710567419410001</c:v>
                </c:pt>
                <c:pt idx="310">
                  <c:v>0.71715724195654995</c:v>
                </c:pt>
                <c:pt idx="311">
                  <c:v>0.63495988308875995</c:v>
                </c:pt>
                <c:pt idx="312">
                  <c:v>0.56448290070045004</c:v>
                </c:pt>
                <c:pt idx="313">
                  <c:v>0.55480040176293999</c:v>
                </c:pt>
                <c:pt idx="315">
                  <c:v>1.5429557617403999</c:v>
                </c:pt>
                <c:pt idx="316">
                  <c:v>0.69436638671426998</c:v>
                </c:pt>
                <c:pt idx="317">
                  <c:v>0.39522375964317003</c:v>
                </c:pt>
                <c:pt idx="318">
                  <c:v>0.31266960664707999</c:v>
                </c:pt>
                <c:pt idx="320">
                  <c:v>0.72305002545060004</c:v>
                </c:pt>
                <c:pt idx="321">
                  <c:v>0.50271666124072001</c:v>
                </c:pt>
                <c:pt idx="322">
                  <c:v>0.27224277166209998</c:v>
                </c:pt>
                <c:pt idx="323">
                  <c:v>0.25337851179616</c:v>
                </c:pt>
                <c:pt idx="324">
                  <c:v>0.53082362157218999</c:v>
                </c:pt>
                <c:pt idx="325">
                  <c:v>0.56858283767204998</c:v>
                </c:pt>
                <c:pt idx="326">
                  <c:v>0.30808518429081</c:v>
                </c:pt>
                <c:pt idx="327">
                  <c:v>0.31167094110112997</c:v>
                </c:pt>
                <c:pt idx="328">
                  <c:v>0.19093598047439</c:v>
                </c:pt>
                <c:pt idx="329">
                  <c:v>0.26770089391287999</c:v>
                </c:pt>
                <c:pt idx="330">
                  <c:v>0.24684858219694999</c:v>
                </c:pt>
                <c:pt idx="331">
                  <c:v>0.28790469361866</c:v>
                </c:pt>
                <c:pt idx="332">
                  <c:v>0.13894993548753001</c:v>
                </c:pt>
                <c:pt idx="333">
                  <c:v>0.19640084041290001</c:v>
                </c:pt>
                <c:pt idx="334">
                  <c:v>0.42903661920403002</c:v>
                </c:pt>
                <c:pt idx="335">
                  <c:v>0.37789458282923999</c:v>
                </c:pt>
                <c:pt idx="336">
                  <c:v>0.33024330073379998</c:v>
                </c:pt>
                <c:pt idx="337">
                  <c:v>0.28977481885140999</c:v>
                </c:pt>
                <c:pt idx="338">
                  <c:v>0.19425477733054999</c:v>
                </c:pt>
                <c:pt idx="339">
                  <c:v>0.21712027142392001</c:v>
                </c:pt>
                <c:pt idx="340">
                  <c:v>0.30671328121931002</c:v>
                </c:pt>
                <c:pt idx="341">
                  <c:v>0.26850846610807</c:v>
                </c:pt>
                <c:pt idx="342">
                  <c:v>0.27518353422359998</c:v>
                </c:pt>
                <c:pt idx="343">
                  <c:v>0.36092411645022998</c:v>
                </c:pt>
                <c:pt idx="344">
                  <c:v>0.28852236676247001</c:v>
                </c:pt>
                <c:pt idx="345">
                  <c:v>0.55475694270075004</c:v>
                </c:pt>
                <c:pt idx="346">
                  <c:v>0.26248407523393003</c:v>
                </c:pt>
                <c:pt idx="348">
                  <c:v>0.77044333430056999</c:v>
                </c:pt>
                <c:pt idx="349">
                  <c:v>0.28744554529972</c:v>
                </c:pt>
                <c:pt idx="350">
                  <c:v>0.37816311812109998</c:v>
                </c:pt>
                <c:pt idx="351">
                  <c:v>0.46743182110309001</c:v>
                </c:pt>
                <c:pt idx="352">
                  <c:v>0.31767027173580997</c:v>
                </c:pt>
                <c:pt idx="353">
                  <c:v>0.16154633214615</c:v>
                </c:pt>
                <c:pt idx="354">
                  <c:v>0.45476049489470999</c:v>
                </c:pt>
                <c:pt idx="356">
                  <c:v>0.76600264106432003</c:v>
                </c:pt>
                <c:pt idx="357">
                  <c:v>0.26308701289753</c:v>
                </c:pt>
                <c:pt idx="358">
                  <c:v>0.24968495863369999</c:v>
                </c:pt>
                <c:pt idx="359">
                  <c:v>0.30588507863156</c:v>
                </c:pt>
                <c:pt idx="360">
                  <c:v>0.22072359770072</c:v>
                </c:pt>
                <c:pt idx="361">
                  <c:v>0.19430112607045999</c:v>
                </c:pt>
                <c:pt idx="362">
                  <c:v>0.23672857989432999</c:v>
                </c:pt>
                <c:pt idx="363">
                  <c:v>0.12757036302836</c:v>
                </c:pt>
                <c:pt idx="364">
                  <c:v>0.19773658048581999</c:v>
                </c:pt>
                <c:pt idx="365">
                  <c:v>0.19567238940681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AE-4C0C-BDB0-6D52A7BC0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846016"/>
        <c:axId val="316276216"/>
      </c:lineChart>
      <c:dateAx>
        <c:axId val="23784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76216"/>
        <c:crosses val="autoZero"/>
        <c:auto val="1"/>
        <c:lblOffset val="100"/>
        <c:baseTimeUnit val="days"/>
      </c:dateAx>
      <c:valAx>
        <c:axId val="31627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4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Associated Press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1054238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4F-430F-84C2-092D25AC6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658512"/>
        <c:axId val="319659168"/>
      </c:barChart>
      <c:catAx>
        <c:axId val="31965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59168"/>
        <c:crosses val="autoZero"/>
        <c:auto val="1"/>
        <c:lblAlgn val="ctr"/>
        <c:lblOffset val="100"/>
        <c:noMultiLvlLbl val="0"/>
      </c:catAx>
      <c:valAx>
        <c:axId val="31965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5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Associated 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539250</c:v>
                </c:pt>
                <c:pt idx="1">
                  <c:v>1014588</c:v>
                </c:pt>
                <c:pt idx="2">
                  <c:v>634330</c:v>
                </c:pt>
                <c:pt idx="3">
                  <c:v>707016</c:v>
                </c:pt>
                <c:pt idx="4">
                  <c:v>899245</c:v>
                </c:pt>
                <c:pt idx="5">
                  <c:v>1059235</c:v>
                </c:pt>
                <c:pt idx="7">
                  <c:v>1102672</c:v>
                </c:pt>
                <c:pt idx="8">
                  <c:v>412497</c:v>
                </c:pt>
                <c:pt idx="9">
                  <c:v>739750</c:v>
                </c:pt>
                <c:pt idx="10">
                  <c:v>1298301</c:v>
                </c:pt>
                <c:pt idx="11">
                  <c:v>762718</c:v>
                </c:pt>
                <c:pt idx="13">
                  <c:v>1216438</c:v>
                </c:pt>
                <c:pt idx="14">
                  <c:v>399651</c:v>
                </c:pt>
                <c:pt idx="15">
                  <c:v>320655</c:v>
                </c:pt>
                <c:pt idx="16">
                  <c:v>438057</c:v>
                </c:pt>
                <c:pt idx="18">
                  <c:v>799389</c:v>
                </c:pt>
                <c:pt idx="19">
                  <c:v>224647</c:v>
                </c:pt>
                <c:pt idx="20">
                  <c:v>371098</c:v>
                </c:pt>
                <c:pt idx="21">
                  <c:v>432758</c:v>
                </c:pt>
                <c:pt idx="22">
                  <c:v>338306</c:v>
                </c:pt>
                <c:pt idx="23">
                  <c:v>358672</c:v>
                </c:pt>
                <c:pt idx="24">
                  <c:v>639606</c:v>
                </c:pt>
                <c:pt idx="25">
                  <c:v>589641</c:v>
                </c:pt>
                <c:pt idx="26">
                  <c:v>463671</c:v>
                </c:pt>
                <c:pt idx="27">
                  <c:v>429554</c:v>
                </c:pt>
                <c:pt idx="29">
                  <c:v>794303</c:v>
                </c:pt>
                <c:pt idx="30">
                  <c:v>316296</c:v>
                </c:pt>
                <c:pt idx="31">
                  <c:v>422329</c:v>
                </c:pt>
                <c:pt idx="33">
                  <c:v>563930</c:v>
                </c:pt>
                <c:pt idx="34">
                  <c:v>332125</c:v>
                </c:pt>
                <c:pt idx="35">
                  <c:v>339260</c:v>
                </c:pt>
                <c:pt idx="36">
                  <c:v>348832</c:v>
                </c:pt>
                <c:pt idx="37">
                  <c:v>354744</c:v>
                </c:pt>
                <c:pt idx="40">
                  <c:v>1596553</c:v>
                </c:pt>
                <c:pt idx="41">
                  <c:v>318241</c:v>
                </c:pt>
                <c:pt idx="42">
                  <c:v>331312</c:v>
                </c:pt>
                <c:pt idx="43">
                  <c:v>276785</c:v>
                </c:pt>
                <c:pt idx="44">
                  <c:v>348098</c:v>
                </c:pt>
                <c:pt idx="45">
                  <c:v>413887</c:v>
                </c:pt>
                <c:pt idx="46">
                  <c:v>358041</c:v>
                </c:pt>
                <c:pt idx="47">
                  <c:v>288723</c:v>
                </c:pt>
                <c:pt idx="48">
                  <c:v>305823</c:v>
                </c:pt>
                <c:pt idx="49">
                  <c:v>332386</c:v>
                </c:pt>
                <c:pt idx="50">
                  <c:v>258394</c:v>
                </c:pt>
                <c:pt idx="51">
                  <c:v>271799</c:v>
                </c:pt>
                <c:pt idx="52">
                  <c:v>311625</c:v>
                </c:pt>
                <c:pt idx="53">
                  <c:v>239256</c:v>
                </c:pt>
                <c:pt idx="54">
                  <c:v>223270</c:v>
                </c:pt>
                <c:pt idx="55">
                  <c:v>305187</c:v>
                </c:pt>
                <c:pt idx="56">
                  <c:v>359532</c:v>
                </c:pt>
                <c:pt idx="57">
                  <c:v>436903</c:v>
                </c:pt>
                <c:pt idx="58">
                  <c:v>359320</c:v>
                </c:pt>
                <c:pt idx="59">
                  <c:v>600939</c:v>
                </c:pt>
                <c:pt idx="60">
                  <c:v>567128</c:v>
                </c:pt>
                <c:pt idx="61">
                  <c:v>422064</c:v>
                </c:pt>
                <c:pt idx="62">
                  <c:v>303635</c:v>
                </c:pt>
                <c:pt idx="63">
                  <c:v>316000</c:v>
                </c:pt>
                <c:pt idx="64">
                  <c:v>265973</c:v>
                </c:pt>
                <c:pt idx="65">
                  <c:v>277238</c:v>
                </c:pt>
                <c:pt idx="66">
                  <c:v>264638</c:v>
                </c:pt>
                <c:pt idx="67">
                  <c:v>309833</c:v>
                </c:pt>
                <c:pt idx="68">
                  <c:v>321964</c:v>
                </c:pt>
                <c:pt idx="69">
                  <c:v>421846</c:v>
                </c:pt>
                <c:pt idx="70">
                  <c:v>739133</c:v>
                </c:pt>
                <c:pt idx="71">
                  <c:v>567249</c:v>
                </c:pt>
                <c:pt idx="72">
                  <c:v>523158</c:v>
                </c:pt>
                <c:pt idx="74">
                  <c:v>1048106</c:v>
                </c:pt>
                <c:pt idx="76">
                  <c:v>505488</c:v>
                </c:pt>
                <c:pt idx="77">
                  <c:v>684567</c:v>
                </c:pt>
                <c:pt idx="79">
                  <c:v>461808</c:v>
                </c:pt>
                <c:pt idx="80">
                  <c:v>532963</c:v>
                </c:pt>
                <c:pt idx="81">
                  <c:v>458983</c:v>
                </c:pt>
                <c:pt idx="83">
                  <c:v>2730564</c:v>
                </c:pt>
                <c:pt idx="84">
                  <c:v>601774</c:v>
                </c:pt>
                <c:pt idx="85">
                  <c:v>489149</c:v>
                </c:pt>
                <c:pt idx="86">
                  <c:v>576309</c:v>
                </c:pt>
                <c:pt idx="87">
                  <c:v>428099</c:v>
                </c:pt>
                <c:pt idx="88">
                  <c:v>408069</c:v>
                </c:pt>
                <c:pt idx="90">
                  <c:v>391707</c:v>
                </c:pt>
                <c:pt idx="91">
                  <c:v>376380</c:v>
                </c:pt>
                <c:pt idx="92">
                  <c:v>706913</c:v>
                </c:pt>
                <c:pt idx="94">
                  <c:v>618510</c:v>
                </c:pt>
                <c:pt idx="95">
                  <c:v>273097</c:v>
                </c:pt>
                <c:pt idx="96">
                  <c:v>314831</c:v>
                </c:pt>
                <c:pt idx="97">
                  <c:v>284965</c:v>
                </c:pt>
                <c:pt idx="98">
                  <c:v>299052</c:v>
                </c:pt>
                <c:pt idx="99">
                  <c:v>276136</c:v>
                </c:pt>
                <c:pt idx="100">
                  <c:v>264794</c:v>
                </c:pt>
                <c:pt idx="102">
                  <c:v>509006</c:v>
                </c:pt>
                <c:pt idx="104">
                  <c:v>518157</c:v>
                </c:pt>
                <c:pt idx="106">
                  <c:v>503803</c:v>
                </c:pt>
                <c:pt idx="107">
                  <c:v>644735</c:v>
                </c:pt>
                <c:pt idx="108">
                  <c:v>357073</c:v>
                </c:pt>
                <c:pt idx="109">
                  <c:v>417154</c:v>
                </c:pt>
                <c:pt idx="111">
                  <c:v>558271</c:v>
                </c:pt>
                <c:pt idx="113">
                  <c:v>996852</c:v>
                </c:pt>
                <c:pt idx="114">
                  <c:v>237390</c:v>
                </c:pt>
                <c:pt idx="115">
                  <c:v>186164</c:v>
                </c:pt>
                <c:pt idx="117">
                  <c:v>613930</c:v>
                </c:pt>
                <c:pt idx="119">
                  <c:v>612815</c:v>
                </c:pt>
                <c:pt idx="121">
                  <c:v>366036</c:v>
                </c:pt>
                <c:pt idx="122">
                  <c:v>530895</c:v>
                </c:pt>
                <c:pt idx="124">
                  <c:v>575527</c:v>
                </c:pt>
                <c:pt idx="125">
                  <c:v>402568</c:v>
                </c:pt>
                <c:pt idx="127">
                  <c:v>713304</c:v>
                </c:pt>
                <c:pt idx="128">
                  <c:v>398046</c:v>
                </c:pt>
                <c:pt idx="129">
                  <c:v>330182</c:v>
                </c:pt>
                <c:pt idx="130">
                  <c:v>301250</c:v>
                </c:pt>
                <c:pt idx="131">
                  <c:v>324730</c:v>
                </c:pt>
                <c:pt idx="132">
                  <c:v>371496</c:v>
                </c:pt>
                <c:pt idx="133">
                  <c:v>428909</c:v>
                </c:pt>
                <c:pt idx="134">
                  <c:v>396853</c:v>
                </c:pt>
                <c:pt idx="135">
                  <c:v>382284</c:v>
                </c:pt>
                <c:pt idx="136">
                  <c:v>400654</c:v>
                </c:pt>
                <c:pt idx="137">
                  <c:v>384884</c:v>
                </c:pt>
                <c:pt idx="138">
                  <c:v>346028</c:v>
                </c:pt>
                <c:pt idx="139">
                  <c:v>586388</c:v>
                </c:pt>
                <c:pt idx="140">
                  <c:v>504346</c:v>
                </c:pt>
                <c:pt idx="141">
                  <c:v>358069</c:v>
                </c:pt>
                <c:pt idx="142">
                  <c:v>329241</c:v>
                </c:pt>
                <c:pt idx="143">
                  <c:v>300426</c:v>
                </c:pt>
                <c:pt idx="144">
                  <c:v>297516</c:v>
                </c:pt>
                <c:pt idx="145">
                  <c:v>327486</c:v>
                </c:pt>
                <c:pt idx="146">
                  <c:v>352095</c:v>
                </c:pt>
                <c:pt idx="147">
                  <c:v>523100</c:v>
                </c:pt>
                <c:pt idx="148">
                  <c:v>525823</c:v>
                </c:pt>
                <c:pt idx="149">
                  <c:v>428857</c:v>
                </c:pt>
                <c:pt idx="150">
                  <c:v>347790</c:v>
                </c:pt>
                <c:pt idx="152">
                  <c:v>863723</c:v>
                </c:pt>
                <c:pt idx="153">
                  <c:v>349266</c:v>
                </c:pt>
                <c:pt idx="154">
                  <c:v>303647</c:v>
                </c:pt>
                <c:pt idx="155">
                  <c:v>524148</c:v>
                </c:pt>
                <c:pt idx="156">
                  <c:v>640022</c:v>
                </c:pt>
                <c:pt idx="157">
                  <c:v>443266</c:v>
                </c:pt>
                <c:pt idx="158">
                  <c:v>230224</c:v>
                </c:pt>
                <c:pt idx="159">
                  <c:v>337846</c:v>
                </c:pt>
                <c:pt idx="160">
                  <c:v>203972</c:v>
                </c:pt>
                <c:pt idx="162">
                  <c:v>580721</c:v>
                </c:pt>
                <c:pt idx="163">
                  <c:v>317698</c:v>
                </c:pt>
                <c:pt idx="164">
                  <c:v>731357</c:v>
                </c:pt>
                <c:pt idx="166">
                  <c:v>1726837</c:v>
                </c:pt>
                <c:pt idx="167">
                  <c:v>904670</c:v>
                </c:pt>
                <c:pt idx="168">
                  <c:v>795817</c:v>
                </c:pt>
                <c:pt idx="169">
                  <c:v>403879</c:v>
                </c:pt>
                <c:pt idx="170">
                  <c:v>295286</c:v>
                </c:pt>
                <c:pt idx="171">
                  <c:v>260532</c:v>
                </c:pt>
                <c:pt idx="172">
                  <c:v>301927</c:v>
                </c:pt>
                <c:pt idx="176">
                  <c:v>1142537</c:v>
                </c:pt>
                <c:pt idx="177">
                  <c:v>267031</c:v>
                </c:pt>
                <c:pt idx="178">
                  <c:v>272851</c:v>
                </c:pt>
                <c:pt idx="179">
                  <c:v>260916</c:v>
                </c:pt>
                <c:pt idx="180">
                  <c:v>330313</c:v>
                </c:pt>
                <c:pt idx="181">
                  <c:v>524566</c:v>
                </c:pt>
                <c:pt idx="182">
                  <c:v>333449</c:v>
                </c:pt>
                <c:pt idx="183">
                  <c:v>228441</c:v>
                </c:pt>
                <c:pt idx="184">
                  <c:v>287418</c:v>
                </c:pt>
                <c:pt idx="185">
                  <c:v>213050</c:v>
                </c:pt>
                <c:pt idx="186">
                  <c:v>292004</c:v>
                </c:pt>
                <c:pt idx="187">
                  <c:v>266487</c:v>
                </c:pt>
                <c:pt idx="188">
                  <c:v>288450</c:v>
                </c:pt>
                <c:pt idx="190">
                  <c:v>1765259</c:v>
                </c:pt>
                <c:pt idx="192">
                  <c:v>1019727</c:v>
                </c:pt>
                <c:pt idx="194">
                  <c:v>662096</c:v>
                </c:pt>
                <c:pt idx="195">
                  <c:v>278537</c:v>
                </c:pt>
                <c:pt idx="197">
                  <c:v>2539976</c:v>
                </c:pt>
                <c:pt idx="198">
                  <c:v>567162</c:v>
                </c:pt>
                <c:pt idx="199">
                  <c:v>555227</c:v>
                </c:pt>
                <c:pt idx="200">
                  <c:v>461892</c:v>
                </c:pt>
                <c:pt idx="201">
                  <c:v>326399</c:v>
                </c:pt>
                <c:pt idx="202">
                  <c:v>321557</c:v>
                </c:pt>
                <c:pt idx="203">
                  <c:v>348382</c:v>
                </c:pt>
                <c:pt idx="204">
                  <c:v>409862</c:v>
                </c:pt>
                <c:pt idx="205">
                  <c:v>432196</c:v>
                </c:pt>
                <c:pt idx="206">
                  <c:v>270927</c:v>
                </c:pt>
                <c:pt idx="207">
                  <c:v>306762</c:v>
                </c:pt>
                <c:pt idx="210">
                  <c:v>1205616</c:v>
                </c:pt>
                <c:pt idx="211">
                  <c:v>284726</c:v>
                </c:pt>
                <c:pt idx="212">
                  <c:v>314205</c:v>
                </c:pt>
                <c:pt idx="213">
                  <c:v>310755</c:v>
                </c:pt>
                <c:pt idx="214">
                  <c:v>321002</c:v>
                </c:pt>
                <c:pt idx="215">
                  <c:v>321370</c:v>
                </c:pt>
                <c:pt idx="216">
                  <c:v>776815</c:v>
                </c:pt>
                <c:pt idx="217">
                  <c:v>491714</c:v>
                </c:pt>
                <c:pt idx="218">
                  <c:v>348885</c:v>
                </c:pt>
                <c:pt idx="219">
                  <c:v>329733</c:v>
                </c:pt>
                <c:pt idx="220">
                  <c:v>280241</c:v>
                </c:pt>
                <c:pt idx="221">
                  <c:v>254601</c:v>
                </c:pt>
                <c:pt idx="222">
                  <c:v>300792</c:v>
                </c:pt>
                <c:pt idx="224">
                  <c:v>1228741</c:v>
                </c:pt>
                <c:pt idx="225">
                  <c:v>403246</c:v>
                </c:pt>
                <c:pt idx="226">
                  <c:v>278171</c:v>
                </c:pt>
                <c:pt idx="227">
                  <c:v>292308</c:v>
                </c:pt>
                <c:pt idx="228">
                  <c:v>299345</c:v>
                </c:pt>
                <c:pt idx="229">
                  <c:v>323299</c:v>
                </c:pt>
                <c:pt idx="230">
                  <c:v>608682</c:v>
                </c:pt>
                <c:pt idx="232">
                  <c:v>716653</c:v>
                </c:pt>
                <c:pt idx="233">
                  <c:v>232977</c:v>
                </c:pt>
                <c:pt idx="234">
                  <c:v>330077</c:v>
                </c:pt>
                <c:pt idx="235">
                  <c:v>202441</c:v>
                </c:pt>
                <c:pt idx="236">
                  <c:v>241760</c:v>
                </c:pt>
                <c:pt idx="237">
                  <c:v>489019</c:v>
                </c:pt>
                <c:pt idx="238">
                  <c:v>392844</c:v>
                </c:pt>
                <c:pt idx="239">
                  <c:v>374995</c:v>
                </c:pt>
                <c:pt idx="240">
                  <c:v>223506</c:v>
                </c:pt>
                <c:pt idx="241">
                  <c:v>276285</c:v>
                </c:pt>
                <c:pt idx="243">
                  <c:v>438286</c:v>
                </c:pt>
                <c:pt idx="244">
                  <c:v>366783</c:v>
                </c:pt>
                <c:pt idx="246">
                  <c:v>543667</c:v>
                </c:pt>
                <c:pt idx="247">
                  <c:v>332202</c:v>
                </c:pt>
                <c:pt idx="248">
                  <c:v>275900</c:v>
                </c:pt>
                <c:pt idx="249">
                  <c:v>290327</c:v>
                </c:pt>
                <c:pt idx="250">
                  <c:v>372937</c:v>
                </c:pt>
                <c:pt idx="251">
                  <c:v>434087</c:v>
                </c:pt>
                <c:pt idx="252">
                  <c:v>322217</c:v>
                </c:pt>
                <c:pt idx="254">
                  <c:v>621830</c:v>
                </c:pt>
                <c:pt idx="255">
                  <c:v>585979</c:v>
                </c:pt>
                <c:pt idx="257">
                  <c:v>752158</c:v>
                </c:pt>
                <c:pt idx="258">
                  <c:v>303174</c:v>
                </c:pt>
                <c:pt idx="259">
                  <c:v>549956</c:v>
                </c:pt>
                <c:pt idx="260">
                  <c:v>337184</c:v>
                </c:pt>
                <c:pt idx="261">
                  <c:v>364228</c:v>
                </c:pt>
                <c:pt idx="262">
                  <c:v>325440</c:v>
                </c:pt>
                <c:pt idx="263">
                  <c:v>477050</c:v>
                </c:pt>
                <c:pt idx="265">
                  <c:v>925085</c:v>
                </c:pt>
                <c:pt idx="266">
                  <c:v>433690</c:v>
                </c:pt>
                <c:pt idx="267">
                  <c:v>447731</c:v>
                </c:pt>
                <c:pt idx="268">
                  <c:v>439900</c:v>
                </c:pt>
                <c:pt idx="269">
                  <c:v>388889</c:v>
                </c:pt>
                <c:pt idx="270">
                  <c:v>395777</c:v>
                </c:pt>
                <c:pt idx="271">
                  <c:v>378862</c:v>
                </c:pt>
                <c:pt idx="273">
                  <c:v>595836</c:v>
                </c:pt>
                <c:pt idx="274">
                  <c:v>348465</c:v>
                </c:pt>
                <c:pt idx="275">
                  <c:v>352348</c:v>
                </c:pt>
                <c:pt idx="276">
                  <c:v>225049</c:v>
                </c:pt>
                <c:pt idx="277">
                  <c:v>433274</c:v>
                </c:pt>
                <c:pt idx="278">
                  <c:v>405653</c:v>
                </c:pt>
                <c:pt idx="279">
                  <c:v>370993</c:v>
                </c:pt>
                <c:pt idx="280">
                  <c:v>332220</c:v>
                </c:pt>
                <c:pt idx="281">
                  <c:v>488491</c:v>
                </c:pt>
                <c:pt idx="282">
                  <c:v>515712</c:v>
                </c:pt>
                <c:pt idx="283">
                  <c:v>446398</c:v>
                </c:pt>
                <c:pt idx="284">
                  <c:v>383696</c:v>
                </c:pt>
                <c:pt idx="286">
                  <c:v>1289830</c:v>
                </c:pt>
                <c:pt idx="287">
                  <c:v>773153</c:v>
                </c:pt>
                <c:pt idx="288">
                  <c:v>348766</c:v>
                </c:pt>
                <c:pt idx="289">
                  <c:v>258770</c:v>
                </c:pt>
                <c:pt idx="290">
                  <c:v>283966</c:v>
                </c:pt>
                <c:pt idx="291">
                  <c:v>333807</c:v>
                </c:pt>
                <c:pt idx="292">
                  <c:v>313947</c:v>
                </c:pt>
                <c:pt idx="293">
                  <c:v>462121</c:v>
                </c:pt>
                <c:pt idx="294">
                  <c:v>206687</c:v>
                </c:pt>
                <c:pt idx="296">
                  <c:v>664385</c:v>
                </c:pt>
                <c:pt idx="297">
                  <c:v>250496</c:v>
                </c:pt>
                <c:pt idx="298">
                  <c:v>305113</c:v>
                </c:pt>
                <c:pt idx="299">
                  <c:v>298253</c:v>
                </c:pt>
                <c:pt idx="300">
                  <c:v>269397</c:v>
                </c:pt>
                <c:pt idx="301">
                  <c:v>210417</c:v>
                </c:pt>
                <c:pt idx="302">
                  <c:v>368085</c:v>
                </c:pt>
                <c:pt idx="303">
                  <c:v>383934</c:v>
                </c:pt>
                <c:pt idx="304">
                  <c:v>293611</c:v>
                </c:pt>
                <c:pt idx="305">
                  <c:v>394127</c:v>
                </c:pt>
                <c:pt idx="306">
                  <c:v>292752</c:v>
                </c:pt>
                <c:pt idx="307">
                  <c:v>260492</c:v>
                </c:pt>
                <c:pt idx="308">
                  <c:v>361669</c:v>
                </c:pt>
                <c:pt idx="309">
                  <c:v>652700</c:v>
                </c:pt>
                <c:pt idx="310">
                  <c:v>763133</c:v>
                </c:pt>
                <c:pt idx="311">
                  <c:v>527518</c:v>
                </c:pt>
                <c:pt idx="312">
                  <c:v>292637</c:v>
                </c:pt>
                <c:pt idx="313">
                  <c:v>379376</c:v>
                </c:pt>
                <c:pt idx="315">
                  <c:v>944148</c:v>
                </c:pt>
                <c:pt idx="316">
                  <c:v>438033</c:v>
                </c:pt>
                <c:pt idx="317">
                  <c:v>411999</c:v>
                </c:pt>
                <c:pt idx="318">
                  <c:v>312978</c:v>
                </c:pt>
                <c:pt idx="320">
                  <c:v>943815</c:v>
                </c:pt>
                <c:pt idx="321">
                  <c:v>538815</c:v>
                </c:pt>
                <c:pt idx="322">
                  <c:v>243339</c:v>
                </c:pt>
                <c:pt idx="323">
                  <c:v>314616</c:v>
                </c:pt>
                <c:pt idx="324">
                  <c:v>343364</c:v>
                </c:pt>
                <c:pt idx="325">
                  <c:v>354063</c:v>
                </c:pt>
                <c:pt idx="326">
                  <c:v>294351</c:v>
                </c:pt>
                <c:pt idx="327">
                  <c:v>372196</c:v>
                </c:pt>
                <c:pt idx="328">
                  <c:v>311645</c:v>
                </c:pt>
                <c:pt idx="329">
                  <c:v>269445</c:v>
                </c:pt>
                <c:pt idx="330">
                  <c:v>224865</c:v>
                </c:pt>
                <c:pt idx="331">
                  <c:v>253398</c:v>
                </c:pt>
                <c:pt idx="332">
                  <c:v>121026</c:v>
                </c:pt>
                <c:pt idx="333">
                  <c:v>298756</c:v>
                </c:pt>
                <c:pt idx="334">
                  <c:v>309842</c:v>
                </c:pt>
                <c:pt idx="335">
                  <c:v>319362</c:v>
                </c:pt>
                <c:pt idx="336">
                  <c:v>393726</c:v>
                </c:pt>
                <c:pt idx="337">
                  <c:v>259200</c:v>
                </c:pt>
                <c:pt idx="338">
                  <c:v>247766</c:v>
                </c:pt>
                <c:pt idx="339">
                  <c:v>276210</c:v>
                </c:pt>
                <c:pt idx="340">
                  <c:v>249757</c:v>
                </c:pt>
                <c:pt idx="341">
                  <c:v>246189</c:v>
                </c:pt>
                <c:pt idx="342">
                  <c:v>213378</c:v>
                </c:pt>
                <c:pt idx="343">
                  <c:v>164145</c:v>
                </c:pt>
                <c:pt idx="344">
                  <c:v>136538</c:v>
                </c:pt>
                <c:pt idx="345">
                  <c:v>602755</c:v>
                </c:pt>
                <c:pt idx="346">
                  <c:v>611446</c:v>
                </c:pt>
                <c:pt idx="348">
                  <c:v>490653</c:v>
                </c:pt>
                <c:pt idx="349">
                  <c:v>280624</c:v>
                </c:pt>
                <c:pt idx="350">
                  <c:v>359230</c:v>
                </c:pt>
                <c:pt idx="351">
                  <c:v>248628</c:v>
                </c:pt>
                <c:pt idx="352">
                  <c:v>326362</c:v>
                </c:pt>
                <c:pt idx="353">
                  <c:v>229781</c:v>
                </c:pt>
                <c:pt idx="354">
                  <c:v>293933</c:v>
                </c:pt>
                <c:pt idx="356">
                  <c:v>956594</c:v>
                </c:pt>
                <c:pt idx="357">
                  <c:v>220401</c:v>
                </c:pt>
                <c:pt idx="358">
                  <c:v>246297</c:v>
                </c:pt>
                <c:pt idx="359">
                  <c:v>227377</c:v>
                </c:pt>
                <c:pt idx="360">
                  <c:v>217950</c:v>
                </c:pt>
                <c:pt idx="361">
                  <c:v>252541</c:v>
                </c:pt>
                <c:pt idx="362">
                  <c:v>266097</c:v>
                </c:pt>
                <c:pt idx="363">
                  <c:v>223205</c:v>
                </c:pt>
                <c:pt idx="364">
                  <c:v>197265</c:v>
                </c:pt>
                <c:pt idx="365">
                  <c:v>199614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5-4BA6-97D1-F7F450311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437608"/>
        <c:axId val="360434328"/>
      </c:lineChart>
      <c:dateAx>
        <c:axId val="360437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34328"/>
        <c:crosses val="autoZero"/>
        <c:auto val="1"/>
        <c:lblOffset val="100"/>
        <c:baseTimeUnit val="days"/>
      </c:dateAx>
      <c:valAx>
        <c:axId val="36043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3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Associated 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5.8327999999999998</c:v>
                </c:pt>
                <c:pt idx="1">
                  <c:v>10.9717</c:v>
                </c:pt>
                <c:pt idx="2">
                  <c:v>6.8587999999999996</c:v>
                </c:pt>
                <c:pt idx="3">
                  <c:v>7.6441999999999997</c:v>
                </c:pt>
                <c:pt idx="4">
                  <c:v>9.7210000000000001</c:v>
                </c:pt>
                <c:pt idx="5">
                  <c:v>11.446999999999999</c:v>
                </c:pt>
                <c:pt idx="7">
                  <c:v>11.91</c:v>
                </c:pt>
                <c:pt idx="8">
                  <c:v>4.4531000000000001</c:v>
                </c:pt>
                <c:pt idx="9">
                  <c:v>7.9840999999999998</c:v>
                </c:pt>
                <c:pt idx="10">
                  <c:v>14.010999999999999</c:v>
                </c:pt>
                <c:pt idx="11">
                  <c:v>8.2285000000000004</c:v>
                </c:pt>
                <c:pt idx="13">
                  <c:v>13.114699999999999</c:v>
                </c:pt>
                <c:pt idx="14">
                  <c:v>4.3060999999999998</c:v>
                </c:pt>
                <c:pt idx="15">
                  <c:v>3.4537</c:v>
                </c:pt>
                <c:pt idx="16">
                  <c:v>4.7168999999999999</c:v>
                </c:pt>
                <c:pt idx="18">
                  <c:v>8.6047999999999991</c:v>
                </c:pt>
                <c:pt idx="19">
                  <c:v>2.4171999999999998</c:v>
                </c:pt>
                <c:pt idx="20">
                  <c:v>3.9916</c:v>
                </c:pt>
                <c:pt idx="21">
                  <c:v>4.6534000000000004</c:v>
                </c:pt>
                <c:pt idx="22">
                  <c:v>3.6368</c:v>
                </c:pt>
                <c:pt idx="23">
                  <c:v>3.8549000000000002</c:v>
                </c:pt>
                <c:pt idx="24">
                  <c:v>6.8735999999999997</c:v>
                </c:pt>
                <c:pt idx="25">
                  <c:v>6.335</c:v>
                </c:pt>
                <c:pt idx="26">
                  <c:v>4.9798</c:v>
                </c:pt>
                <c:pt idx="27">
                  <c:v>4.6117999999999997</c:v>
                </c:pt>
                <c:pt idx="29">
                  <c:v>8.5227000000000004</c:v>
                </c:pt>
                <c:pt idx="30">
                  <c:v>3.3921000000000001</c:v>
                </c:pt>
                <c:pt idx="31">
                  <c:v>4.5284000000000004</c:v>
                </c:pt>
                <c:pt idx="33">
                  <c:v>6.0437000000000003</c:v>
                </c:pt>
                <c:pt idx="34">
                  <c:v>3.5571999999999999</c:v>
                </c:pt>
                <c:pt idx="35">
                  <c:v>3.6320000000000001</c:v>
                </c:pt>
                <c:pt idx="36">
                  <c:v>3.7330000000000001</c:v>
                </c:pt>
                <c:pt idx="37">
                  <c:v>3.7951000000000001</c:v>
                </c:pt>
                <c:pt idx="40">
                  <c:v>17.068100000000001</c:v>
                </c:pt>
                <c:pt idx="41">
                  <c:v>3.3996</c:v>
                </c:pt>
                <c:pt idx="42">
                  <c:v>3.5377999999999998</c:v>
                </c:pt>
                <c:pt idx="43">
                  <c:v>2.9544000000000001</c:v>
                </c:pt>
                <c:pt idx="44">
                  <c:v>3.7147000000000001</c:v>
                </c:pt>
                <c:pt idx="45">
                  <c:v>4.4161999999999999</c:v>
                </c:pt>
                <c:pt idx="46">
                  <c:v>3.8193000000000001</c:v>
                </c:pt>
                <c:pt idx="47">
                  <c:v>3.0787</c:v>
                </c:pt>
                <c:pt idx="48">
                  <c:v>3.2597</c:v>
                </c:pt>
                <c:pt idx="49">
                  <c:v>3.5413999999999999</c:v>
                </c:pt>
                <c:pt idx="50">
                  <c:v>2.7522000000000002</c:v>
                </c:pt>
                <c:pt idx="51">
                  <c:v>2.8942000000000001</c:v>
                </c:pt>
                <c:pt idx="52">
                  <c:v>3.3178000000000001</c:v>
                </c:pt>
                <c:pt idx="53">
                  <c:v>2.5468000000000002</c:v>
                </c:pt>
                <c:pt idx="54">
                  <c:v>2.3759000000000001</c:v>
                </c:pt>
                <c:pt idx="55">
                  <c:v>3.2464</c:v>
                </c:pt>
                <c:pt idx="56">
                  <c:v>3.8231000000000002</c:v>
                </c:pt>
                <c:pt idx="57">
                  <c:v>4.6441999999999997</c:v>
                </c:pt>
                <c:pt idx="58">
                  <c:v>3.8184999999999998</c:v>
                </c:pt>
                <c:pt idx="59">
                  <c:v>6.3849999999999998</c:v>
                </c:pt>
                <c:pt idx="60">
                  <c:v>6.0239000000000003</c:v>
                </c:pt>
                <c:pt idx="61">
                  <c:v>4.4808000000000003</c:v>
                </c:pt>
                <c:pt idx="62">
                  <c:v>3.222</c:v>
                </c:pt>
                <c:pt idx="63">
                  <c:v>3.3519999999999999</c:v>
                </c:pt>
                <c:pt idx="64">
                  <c:v>2.8203</c:v>
                </c:pt>
                <c:pt idx="65">
                  <c:v>2.9392</c:v>
                </c:pt>
                <c:pt idx="66">
                  <c:v>2.8050999999999999</c:v>
                </c:pt>
                <c:pt idx="67">
                  <c:v>3.2829999999999999</c:v>
                </c:pt>
                <c:pt idx="68">
                  <c:v>3.4098999999999999</c:v>
                </c:pt>
                <c:pt idx="69">
                  <c:v>4.4660000000000002</c:v>
                </c:pt>
                <c:pt idx="70">
                  <c:v>7.8219000000000003</c:v>
                </c:pt>
                <c:pt idx="71">
                  <c:v>6.0008999999999997</c:v>
                </c:pt>
                <c:pt idx="72">
                  <c:v>5.5332999999999997</c:v>
                </c:pt>
                <c:pt idx="74">
                  <c:v>11.081899999999999</c:v>
                </c:pt>
                <c:pt idx="76">
                  <c:v>5.3411999999999997</c:v>
                </c:pt>
                <c:pt idx="77">
                  <c:v>7.2286999999999999</c:v>
                </c:pt>
                <c:pt idx="79">
                  <c:v>4.8742999999999999</c:v>
                </c:pt>
                <c:pt idx="80">
                  <c:v>5.6238000000000001</c:v>
                </c:pt>
                <c:pt idx="81">
                  <c:v>4.8422999999999998</c:v>
                </c:pt>
                <c:pt idx="83">
                  <c:v>28.786100000000001</c:v>
                </c:pt>
                <c:pt idx="84">
                  <c:v>6.3388</c:v>
                </c:pt>
                <c:pt idx="85">
                  <c:v>5.1506999999999996</c:v>
                </c:pt>
                <c:pt idx="86">
                  <c:v>6.0671999999999997</c:v>
                </c:pt>
                <c:pt idx="87">
                  <c:v>4.5061</c:v>
                </c:pt>
                <c:pt idx="88">
                  <c:v>4.2941000000000003</c:v>
                </c:pt>
                <c:pt idx="90">
                  <c:v>4.12</c:v>
                </c:pt>
                <c:pt idx="91">
                  <c:v>3.9571000000000001</c:v>
                </c:pt>
                <c:pt idx="92">
                  <c:v>7.4286000000000003</c:v>
                </c:pt>
                <c:pt idx="94">
                  <c:v>6.4968000000000004</c:v>
                </c:pt>
                <c:pt idx="95">
                  <c:v>2.8675999999999999</c:v>
                </c:pt>
                <c:pt idx="96">
                  <c:v>3.3043</c:v>
                </c:pt>
                <c:pt idx="97">
                  <c:v>2.9895999999999998</c:v>
                </c:pt>
                <c:pt idx="98">
                  <c:v>3.1362999999999999</c:v>
                </c:pt>
                <c:pt idx="99">
                  <c:v>2.8948</c:v>
                </c:pt>
                <c:pt idx="100">
                  <c:v>2.7751999999999999</c:v>
                </c:pt>
                <c:pt idx="102">
                  <c:v>5.3331</c:v>
                </c:pt>
                <c:pt idx="104">
                  <c:v>5.4253999999999998</c:v>
                </c:pt>
                <c:pt idx="106">
                  <c:v>5.2714999999999996</c:v>
                </c:pt>
                <c:pt idx="107">
                  <c:v>6.7434000000000003</c:v>
                </c:pt>
                <c:pt idx="108">
                  <c:v>3.7339000000000002</c:v>
                </c:pt>
                <c:pt idx="109">
                  <c:v>4.3609</c:v>
                </c:pt>
                <c:pt idx="111">
                  <c:v>5.8331999999999997</c:v>
                </c:pt>
                <c:pt idx="113">
                  <c:v>10.4071</c:v>
                </c:pt>
                <c:pt idx="114">
                  <c:v>2.4767999999999999</c:v>
                </c:pt>
                <c:pt idx="115">
                  <c:v>1.9420999999999999</c:v>
                </c:pt>
                <c:pt idx="117">
                  <c:v>6.4016999999999999</c:v>
                </c:pt>
                <c:pt idx="119">
                  <c:v>6.3856000000000002</c:v>
                </c:pt>
                <c:pt idx="121">
                  <c:v>3.8119999999999998</c:v>
                </c:pt>
                <c:pt idx="122">
                  <c:v>5.5269000000000004</c:v>
                </c:pt>
                <c:pt idx="124">
                  <c:v>5.9885000000000002</c:v>
                </c:pt>
                <c:pt idx="125">
                  <c:v>4.1862000000000004</c:v>
                </c:pt>
                <c:pt idx="127">
                  <c:v>7.4131</c:v>
                </c:pt>
                <c:pt idx="128">
                  <c:v>4.1349999999999998</c:v>
                </c:pt>
                <c:pt idx="129">
                  <c:v>3.4297</c:v>
                </c:pt>
                <c:pt idx="130">
                  <c:v>3.1284999999999998</c:v>
                </c:pt>
                <c:pt idx="131">
                  <c:v>3.3713000000000002</c:v>
                </c:pt>
                <c:pt idx="132">
                  <c:v>3.8555000000000001</c:v>
                </c:pt>
                <c:pt idx="133">
                  <c:v>4.4496000000000002</c:v>
                </c:pt>
                <c:pt idx="134">
                  <c:v>4.1154999999999999</c:v>
                </c:pt>
                <c:pt idx="135">
                  <c:v>3.9636</c:v>
                </c:pt>
                <c:pt idx="136">
                  <c:v>4.1536</c:v>
                </c:pt>
                <c:pt idx="137">
                  <c:v>3.9893000000000001</c:v>
                </c:pt>
                <c:pt idx="138">
                  <c:v>3.5857000000000001</c:v>
                </c:pt>
                <c:pt idx="139">
                  <c:v>6.0743</c:v>
                </c:pt>
                <c:pt idx="140">
                  <c:v>5.2221000000000002</c:v>
                </c:pt>
                <c:pt idx="141">
                  <c:v>3.7063000000000001</c:v>
                </c:pt>
                <c:pt idx="142">
                  <c:v>3.4070999999999998</c:v>
                </c:pt>
                <c:pt idx="143">
                  <c:v>3.1086</c:v>
                </c:pt>
                <c:pt idx="144">
                  <c:v>3.0777000000000001</c:v>
                </c:pt>
                <c:pt idx="145">
                  <c:v>3.3864000000000001</c:v>
                </c:pt>
                <c:pt idx="146">
                  <c:v>3.6393</c:v>
                </c:pt>
                <c:pt idx="147">
                  <c:v>5.4042000000000003</c:v>
                </c:pt>
                <c:pt idx="148">
                  <c:v>5.4298999999999999</c:v>
                </c:pt>
                <c:pt idx="149">
                  <c:v>4.4273999999999996</c:v>
                </c:pt>
                <c:pt idx="150">
                  <c:v>3.5901999999999998</c:v>
                </c:pt>
                <c:pt idx="152">
                  <c:v>8.9126999999999992</c:v>
                </c:pt>
                <c:pt idx="153">
                  <c:v>3.6021999999999998</c:v>
                </c:pt>
                <c:pt idx="154">
                  <c:v>3.1303999999999998</c:v>
                </c:pt>
                <c:pt idx="155">
                  <c:v>5.4013999999999998</c:v>
                </c:pt>
                <c:pt idx="156">
                  <c:v>6.5937000000000001</c:v>
                </c:pt>
                <c:pt idx="157">
                  <c:v>4.5659999999999998</c:v>
                </c:pt>
                <c:pt idx="158">
                  <c:v>2.3708999999999998</c:v>
                </c:pt>
                <c:pt idx="159">
                  <c:v>3.4777</c:v>
                </c:pt>
                <c:pt idx="160">
                  <c:v>2.0987</c:v>
                </c:pt>
                <c:pt idx="162">
                  <c:v>5.9714</c:v>
                </c:pt>
                <c:pt idx="163">
                  <c:v>3.2652999999999999</c:v>
                </c:pt>
                <c:pt idx="164">
                  <c:v>7.5157999999999996</c:v>
                </c:pt>
                <c:pt idx="166">
                  <c:v>17.7379</c:v>
                </c:pt>
                <c:pt idx="167">
                  <c:v>9.2873999999999999</c:v>
                </c:pt>
                <c:pt idx="168">
                  <c:v>8.1666000000000007</c:v>
                </c:pt>
                <c:pt idx="169">
                  <c:v>4.1429999999999998</c:v>
                </c:pt>
                <c:pt idx="170">
                  <c:v>3.0283000000000002</c:v>
                </c:pt>
                <c:pt idx="171">
                  <c:v>2.6715</c:v>
                </c:pt>
                <c:pt idx="172">
                  <c:v>3.0952000000000002</c:v>
                </c:pt>
                <c:pt idx="176">
                  <c:v>11.7028</c:v>
                </c:pt>
                <c:pt idx="177">
                  <c:v>2.7332000000000001</c:v>
                </c:pt>
                <c:pt idx="178">
                  <c:v>2.7924000000000002</c:v>
                </c:pt>
                <c:pt idx="179">
                  <c:v>2.6697000000000002</c:v>
                </c:pt>
                <c:pt idx="180">
                  <c:v>3.3786</c:v>
                </c:pt>
                <c:pt idx="181">
                  <c:v>5.3639000000000001</c:v>
                </c:pt>
                <c:pt idx="182">
                  <c:v>3.4085999999999999</c:v>
                </c:pt>
                <c:pt idx="183">
                  <c:v>2.3344999999999998</c:v>
                </c:pt>
                <c:pt idx="184">
                  <c:v>2.9367000000000001</c:v>
                </c:pt>
                <c:pt idx="185">
                  <c:v>2.1766999999999999</c:v>
                </c:pt>
                <c:pt idx="186">
                  <c:v>2.9828000000000001</c:v>
                </c:pt>
                <c:pt idx="187">
                  <c:v>2.7214999999999998</c:v>
                </c:pt>
                <c:pt idx="188">
                  <c:v>2.9449999999999998</c:v>
                </c:pt>
                <c:pt idx="190">
                  <c:v>18.0123</c:v>
                </c:pt>
                <c:pt idx="192">
                  <c:v>10.3988</c:v>
                </c:pt>
                <c:pt idx="194">
                  <c:v>6.7483000000000004</c:v>
                </c:pt>
                <c:pt idx="195">
                  <c:v>2.8374000000000001</c:v>
                </c:pt>
                <c:pt idx="197">
                  <c:v>25.860299999999999</c:v>
                </c:pt>
                <c:pt idx="198">
                  <c:v>5.7721999999999998</c:v>
                </c:pt>
                <c:pt idx="199">
                  <c:v>5.65</c:v>
                </c:pt>
                <c:pt idx="200">
                  <c:v>4.6989999999999998</c:v>
                </c:pt>
                <c:pt idx="201">
                  <c:v>3.3193999999999999</c:v>
                </c:pt>
                <c:pt idx="202">
                  <c:v>3.2688000000000001</c:v>
                </c:pt>
                <c:pt idx="203">
                  <c:v>3.5396999999999998</c:v>
                </c:pt>
                <c:pt idx="204">
                  <c:v>4.1620999999999997</c:v>
                </c:pt>
                <c:pt idx="205">
                  <c:v>4.3874000000000004</c:v>
                </c:pt>
                <c:pt idx="206">
                  <c:v>2.7498999999999998</c:v>
                </c:pt>
                <c:pt idx="207">
                  <c:v>3.1126999999999998</c:v>
                </c:pt>
                <c:pt idx="210">
                  <c:v>12.2219</c:v>
                </c:pt>
                <c:pt idx="211">
                  <c:v>2.8837999999999999</c:v>
                </c:pt>
                <c:pt idx="212">
                  <c:v>3.1817000000000002</c:v>
                </c:pt>
                <c:pt idx="213">
                  <c:v>3.1463999999999999</c:v>
                </c:pt>
                <c:pt idx="214">
                  <c:v>3.2494000000000001</c:v>
                </c:pt>
                <c:pt idx="215">
                  <c:v>3.2519</c:v>
                </c:pt>
                <c:pt idx="216">
                  <c:v>7.8573000000000004</c:v>
                </c:pt>
                <c:pt idx="217">
                  <c:v>4.9717000000000002</c:v>
                </c:pt>
                <c:pt idx="218">
                  <c:v>3.5261</c:v>
                </c:pt>
                <c:pt idx="219">
                  <c:v>3.3317000000000001</c:v>
                </c:pt>
                <c:pt idx="220">
                  <c:v>2.8313999999999999</c:v>
                </c:pt>
                <c:pt idx="221">
                  <c:v>2.5716999999999999</c:v>
                </c:pt>
                <c:pt idx="222">
                  <c:v>3.0371999999999999</c:v>
                </c:pt>
                <c:pt idx="224">
                  <c:v>12.399900000000001</c:v>
                </c:pt>
                <c:pt idx="225">
                  <c:v>4.0670999999999999</c:v>
                </c:pt>
                <c:pt idx="226">
                  <c:v>2.8050000000000002</c:v>
                </c:pt>
                <c:pt idx="227">
                  <c:v>2.9470999999999998</c:v>
                </c:pt>
                <c:pt idx="228">
                  <c:v>3.0173000000000001</c:v>
                </c:pt>
                <c:pt idx="229">
                  <c:v>3.2572000000000001</c:v>
                </c:pt>
                <c:pt idx="230">
                  <c:v>6.1295000000000002</c:v>
                </c:pt>
                <c:pt idx="232">
                  <c:v>7.2123999999999997</c:v>
                </c:pt>
                <c:pt idx="233">
                  <c:v>2.3437000000000001</c:v>
                </c:pt>
                <c:pt idx="234">
                  <c:v>3.3201000000000001</c:v>
                </c:pt>
                <c:pt idx="235">
                  <c:v>2.0358999999999998</c:v>
                </c:pt>
                <c:pt idx="236">
                  <c:v>2.4304999999999999</c:v>
                </c:pt>
                <c:pt idx="237">
                  <c:v>4.9142000000000001</c:v>
                </c:pt>
                <c:pt idx="238">
                  <c:v>3.9460999999999999</c:v>
                </c:pt>
                <c:pt idx="239">
                  <c:v>3.7656999999999998</c:v>
                </c:pt>
                <c:pt idx="240">
                  <c:v>2.2440000000000002</c:v>
                </c:pt>
                <c:pt idx="241">
                  <c:v>2.7736000000000001</c:v>
                </c:pt>
                <c:pt idx="243">
                  <c:v>4.3982999999999999</c:v>
                </c:pt>
                <c:pt idx="244">
                  <c:v>3.6789999999999998</c:v>
                </c:pt>
                <c:pt idx="246">
                  <c:v>5.4504000000000001</c:v>
                </c:pt>
                <c:pt idx="247">
                  <c:v>3.3292000000000002</c:v>
                </c:pt>
                <c:pt idx="248">
                  <c:v>2.7646000000000002</c:v>
                </c:pt>
                <c:pt idx="249">
                  <c:v>2.9085999999999999</c:v>
                </c:pt>
                <c:pt idx="250">
                  <c:v>3.7349999999999999</c:v>
                </c:pt>
                <c:pt idx="251">
                  <c:v>4.3460000000000001</c:v>
                </c:pt>
                <c:pt idx="252">
                  <c:v>3.2250000000000001</c:v>
                </c:pt>
                <c:pt idx="254">
                  <c:v>6.2213000000000003</c:v>
                </c:pt>
                <c:pt idx="255">
                  <c:v>5.8605</c:v>
                </c:pt>
                <c:pt idx="257">
                  <c:v>7.5198</c:v>
                </c:pt>
                <c:pt idx="258">
                  <c:v>3.0295999999999998</c:v>
                </c:pt>
                <c:pt idx="259">
                  <c:v>5.4936999999999996</c:v>
                </c:pt>
                <c:pt idx="260">
                  <c:v>3.3672</c:v>
                </c:pt>
                <c:pt idx="261">
                  <c:v>3.6366000000000001</c:v>
                </c:pt>
                <c:pt idx="262">
                  <c:v>3.2490000000000001</c:v>
                </c:pt>
                <c:pt idx="263">
                  <c:v>4.7613000000000003</c:v>
                </c:pt>
                <c:pt idx="265">
                  <c:v>9.2279</c:v>
                </c:pt>
                <c:pt idx="266">
                  <c:v>4.3239999999999998</c:v>
                </c:pt>
                <c:pt idx="267">
                  <c:v>4.4623999999999997</c:v>
                </c:pt>
                <c:pt idx="268">
                  <c:v>4.3833000000000002</c:v>
                </c:pt>
                <c:pt idx="269">
                  <c:v>3.8744000000000001</c:v>
                </c:pt>
                <c:pt idx="270">
                  <c:v>3.9420000000000002</c:v>
                </c:pt>
                <c:pt idx="271">
                  <c:v>3.7721</c:v>
                </c:pt>
                <c:pt idx="273">
                  <c:v>5.9287000000000001</c:v>
                </c:pt>
                <c:pt idx="274">
                  <c:v>3.4651000000000001</c:v>
                </c:pt>
                <c:pt idx="275">
                  <c:v>3.5030000000000001</c:v>
                </c:pt>
                <c:pt idx="276">
                  <c:v>2.2372000000000001</c:v>
                </c:pt>
                <c:pt idx="277">
                  <c:v>4.3060999999999998</c:v>
                </c:pt>
                <c:pt idx="278">
                  <c:v>4.03</c:v>
                </c:pt>
                <c:pt idx="279">
                  <c:v>3.6840999999999999</c:v>
                </c:pt>
                <c:pt idx="280">
                  <c:v>3.2978000000000001</c:v>
                </c:pt>
                <c:pt idx="281">
                  <c:v>4.8472999999999997</c:v>
                </c:pt>
                <c:pt idx="282">
                  <c:v>5.1158999999999999</c:v>
                </c:pt>
                <c:pt idx="283">
                  <c:v>4.4273999999999996</c:v>
                </c:pt>
                <c:pt idx="284">
                  <c:v>3.8043</c:v>
                </c:pt>
                <c:pt idx="286">
                  <c:v>12.7805</c:v>
                </c:pt>
                <c:pt idx="287">
                  <c:v>7.6558000000000002</c:v>
                </c:pt>
                <c:pt idx="288">
                  <c:v>3.4521999999999999</c:v>
                </c:pt>
                <c:pt idx="289">
                  <c:v>2.5609000000000002</c:v>
                </c:pt>
                <c:pt idx="290">
                  <c:v>2.8100999999999998</c:v>
                </c:pt>
                <c:pt idx="291">
                  <c:v>3.3028</c:v>
                </c:pt>
                <c:pt idx="292">
                  <c:v>3.1053999999999999</c:v>
                </c:pt>
                <c:pt idx="293">
                  <c:v>4.5690999999999997</c:v>
                </c:pt>
                <c:pt idx="294">
                  <c:v>2.0428000000000002</c:v>
                </c:pt>
                <c:pt idx="296">
                  <c:v>6.5640000000000001</c:v>
                </c:pt>
                <c:pt idx="297">
                  <c:v>2.4742000000000002</c:v>
                </c:pt>
                <c:pt idx="298">
                  <c:v>3.0129000000000001</c:v>
                </c:pt>
                <c:pt idx="299">
                  <c:v>2.9441000000000002</c:v>
                </c:pt>
                <c:pt idx="300">
                  <c:v>2.6583000000000001</c:v>
                </c:pt>
                <c:pt idx="301">
                  <c:v>2.0754999999999999</c:v>
                </c:pt>
                <c:pt idx="302">
                  <c:v>3.6293000000000002</c:v>
                </c:pt>
                <c:pt idx="303">
                  <c:v>3.7846000000000002</c:v>
                </c:pt>
                <c:pt idx="304">
                  <c:v>2.8940000000000001</c:v>
                </c:pt>
                <c:pt idx="305">
                  <c:v>3.8837000000000002</c:v>
                </c:pt>
                <c:pt idx="306">
                  <c:v>2.8835999999999999</c:v>
                </c:pt>
                <c:pt idx="307">
                  <c:v>2.5649000000000002</c:v>
                </c:pt>
                <c:pt idx="308">
                  <c:v>3.5598000000000001</c:v>
                </c:pt>
                <c:pt idx="309">
                  <c:v>6.4217000000000004</c:v>
                </c:pt>
                <c:pt idx="310">
                  <c:v>7.5061</c:v>
                </c:pt>
                <c:pt idx="311">
                  <c:v>5.1879999999999997</c:v>
                </c:pt>
                <c:pt idx="312">
                  <c:v>2.8772000000000002</c:v>
                </c:pt>
                <c:pt idx="313">
                  <c:v>3.7281</c:v>
                </c:pt>
                <c:pt idx="315">
                  <c:v>9.27</c:v>
                </c:pt>
                <c:pt idx="316">
                  <c:v>4.2976000000000001</c:v>
                </c:pt>
                <c:pt idx="317">
                  <c:v>4.0412999999999997</c:v>
                </c:pt>
                <c:pt idx="318">
                  <c:v>3.0697999999999999</c:v>
                </c:pt>
                <c:pt idx="320">
                  <c:v>9.2531999999999996</c:v>
                </c:pt>
                <c:pt idx="321">
                  <c:v>5.2793999999999999</c:v>
                </c:pt>
                <c:pt idx="322">
                  <c:v>2.3834</c:v>
                </c:pt>
                <c:pt idx="323">
                  <c:v>3.0808</c:v>
                </c:pt>
                <c:pt idx="324">
                  <c:v>3.3616000000000001</c:v>
                </c:pt>
                <c:pt idx="325">
                  <c:v>3.4660000000000002</c:v>
                </c:pt>
                <c:pt idx="326">
                  <c:v>2.8809</c:v>
                </c:pt>
                <c:pt idx="327">
                  <c:v>3.6415999999999999</c:v>
                </c:pt>
                <c:pt idx="328">
                  <c:v>3.0482999999999998</c:v>
                </c:pt>
                <c:pt idx="329">
                  <c:v>2.6349</c:v>
                </c:pt>
                <c:pt idx="330">
                  <c:v>2.1985000000000001</c:v>
                </c:pt>
                <c:pt idx="331">
                  <c:v>2.4771000000000001</c:v>
                </c:pt>
                <c:pt idx="332">
                  <c:v>1.1830000000000001</c:v>
                </c:pt>
                <c:pt idx="333">
                  <c:v>2.9196</c:v>
                </c:pt>
                <c:pt idx="334">
                  <c:v>3.0268999999999999</c:v>
                </c:pt>
                <c:pt idx="335">
                  <c:v>3.1185999999999998</c:v>
                </c:pt>
                <c:pt idx="336">
                  <c:v>3.8433999999999999</c:v>
                </c:pt>
                <c:pt idx="337">
                  <c:v>2.5291999999999999</c:v>
                </c:pt>
                <c:pt idx="338">
                  <c:v>2.4171999999999998</c:v>
                </c:pt>
                <c:pt idx="339">
                  <c:v>2.6943999999999999</c:v>
                </c:pt>
                <c:pt idx="340">
                  <c:v>2.4358</c:v>
                </c:pt>
                <c:pt idx="341">
                  <c:v>2.4001999999999999</c:v>
                </c:pt>
                <c:pt idx="342">
                  <c:v>2.0794999999999999</c:v>
                </c:pt>
                <c:pt idx="343">
                  <c:v>1.5991</c:v>
                </c:pt>
                <c:pt idx="344">
                  <c:v>1.3295999999999999</c:v>
                </c:pt>
                <c:pt idx="345">
                  <c:v>5.8682999999999996</c:v>
                </c:pt>
                <c:pt idx="346">
                  <c:v>5.9522000000000004</c:v>
                </c:pt>
                <c:pt idx="348">
                  <c:v>4.7744999999999997</c:v>
                </c:pt>
                <c:pt idx="349">
                  <c:v>2.7294</c:v>
                </c:pt>
                <c:pt idx="350">
                  <c:v>3.4929000000000001</c:v>
                </c:pt>
                <c:pt idx="351">
                  <c:v>2.4165000000000001</c:v>
                </c:pt>
                <c:pt idx="352">
                  <c:v>3.1711</c:v>
                </c:pt>
                <c:pt idx="353">
                  <c:v>2.2324000000000002</c:v>
                </c:pt>
                <c:pt idx="354">
                  <c:v>2.8549000000000002</c:v>
                </c:pt>
                <c:pt idx="356">
                  <c:v>9.2866</c:v>
                </c:pt>
                <c:pt idx="357">
                  <c:v>2.1385999999999998</c:v>
                </c:pt>
                <c:pt idx="358">
                  <c:v>2.3893</c:v>
                </c:pt>
                <c:pt idx="359">
                  <c:v>2.2054</c:v>
                </c:pt>
                <c:pt idx="360">
                  <c:v>2.1137999999999999</c:v>
                </c:pt>
                <c:pt idx="361">
                  <c:v>2.4489999999999998</c:v>
                </c:pt>
                <c:pt idx="362">
                  <c:v>2.5800999999999998</c:v>
                </c:pt>
                <c:pt idx="363">
                  <c:v>2.1640000000000001</c:v>
                </c:pt>
                <c:pt idx="364">
                  <c:v>1.9121999999999999</c:v>
                </c:pt>
                <c:pt idx="365">
                  <c:v>1.9345000000000001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DA-467A-8DB2-6CC2EA684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426456"/>
        <c:axId val="360430720"/>
      </c:lineChart>
      <c:dateAx>
        <c:axId val="360426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30720"/>
        <c:crosses val="autoZero"/>
        <c:auto val="1"/>
        <c:lblOffset val="100"/>
        <c:baseTimeUnit val="days"/>
      </c:dateAx>
      <c:valAx>
        <c:axId val="36043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2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3D61-7D2C-49DC-B115-EF280190F1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9FE98-2BF5-4E54-80D0-1E84EB5A6D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China Daily</a:t>
            </a:r>
          </a:p>
        </p:txBody>
      </p:sp>
    </p:spTree>
    <p:extLst>
      <p:ext uri="{BB962C8B-B14F-4D97-AF65-F5344CB8AC3E}">
        <p14:creationId xmlns:p14="http://schemas.microsoft.com/office/powerpoint/2010/main" val="443637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19C0-85C8-41EB-879C-BB87917A2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311799-0F9B-4E62-8BE4-49E2D2048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61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134935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030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71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27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079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40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920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443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788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0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662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692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49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Associated 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144463344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176.9221%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242.4382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84CD6-E4D6-4E71-83EE-9DE9D3A11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191954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288F7-7877-4559-8340-020E64025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9EEDD-43A2-4FE7-8832-9371FE421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2911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767C1-FD25-4BFC-9B8C-7D9B61047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68B3B-0D52-451C-B0FD-B2CA45CD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7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8F83C-DF5C-4480-80A2-D33D3DA1F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9741D6-8704-4520-B90F-B2A2FA3A0C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635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CA85D-B6A5-4537-A548-010D2BD00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C823B-6358-438B-88A6-9B6B1553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9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7DE9-7F80-4A10-B2E3-9D5510B1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CC763F-4B41-4A1B-BEF5-917DC073A4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763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204C9-C00A-40FA-84C5-3098BD5A4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E8882-6C99-4B43-AE57-D971A25D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15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A47E5-5DD1-43E5-B5CB-6A97714F7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08D1B2-A615-472F-914A-4677E8C69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8141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8C455-73AE-4B42-81D0-BBF2E2841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53F3C-BC23-4A66-B82E-40BA8BE5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85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B0FBA-44B2-438D-8F64-BA8ABE25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38E47-4A27-4718-80E0-41789A8A1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351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637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07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258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757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707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0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37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36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22:49:20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Australia Welcomes New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40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21:46:25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Zsa Zsa Gabor honored at funeral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5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11:16:45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Iraqi City Blown to Pieces Is Still Threatened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25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06:55:21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Cows Cause Crashes on Nebraska 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67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06:19:18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ISS Crew Defy Gravity with "Mannequin" 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13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05:34:22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Texas Woman Shot by Stray Bullet While in Shower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05:16:25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 Top Stories December 30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6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03:19:13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Train Hits FedEx Truck in Tennessee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- 2016-12-31 01:49:22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Coast Guard Search Ongoing for Missing Plane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8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23:07:31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Raw: Mosul Fighting Continues As Civilians Flee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117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E1BE3-6F6A-488E-BBD3-1E30CC869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3636760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3C5F3-F58C-4C1A-A063-4F26EAF7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EF28E-0465-40C7-BF6A-1AA9ADFC5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488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015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8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445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52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539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732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66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91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22:40:13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Raw: Bus Crash Amid Freezing Fog Warnings in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22:22:34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ShowBiz Minute: Reynolds, Songz, Williams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68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22:13:24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California Couple to Marry on Rose Parade 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2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21:28:25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Fans Mourn Reynolds at Hollywood 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21:28:15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Chinese Theatre Goes Dark For Reynolds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7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19:58:19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Raw: Plane Missing After Takeoff From Cleveland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6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19:31:20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 Shuts Russian Compounds, Expels 35 Diplomats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05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19:22:08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Chinese Theatre goes dark for Reynolds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7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18:37:21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 Top Stories December 30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1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18:01:13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Dangerous Driving in Northern New England Snow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16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787A9-99BC-4C60-93F2-085367747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70706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AA413-8C22-42E1-AE1F-916388FED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BA7C69-ECD9-4370-A8F2-C2BBB89AE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786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261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358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376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276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7748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21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917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15:37:05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Woman Dies, Two Hurt in Colorado Chairlift 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62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14:25:55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Wood Product Helps Faltering Timber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20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13:13:33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in History for December 30th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53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11:25:34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Fans Mourn Reynolds, ‘Sad Year’ in 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1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- 2016-12-30 07:22:16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Dog Rescued from Frozen Michigan Lake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975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8F3A1-2DBF-49A1-88C9-4821BE4F9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71139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A497-F804-4815-A935-F51A0762B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00006-33E8-4776-8638-8514DDD23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408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4B6CC-2CEC-467C-B8F5-DCE53815F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80A0C-7AC6-4B78-820C-90149DB7C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75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578B-200D-4AEA-B735-3698C5FC2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E49CC0-F1AD-42D6-A22E-66360ADCF1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1336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970E5-675B-48CC-B1F4-8F1C1B407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847D0-6D41-4CDB-86B3-DE0BB6A4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769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459</Words>
  <Application>Microsoft Office PowerPoint</Application>
  <PresentationFormat>On-screen Show (4:3)</PresentationFormat>
  <Paragraphs>248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Overview</vt:lpstr>
      <vt:lpstr>Youtube Key Metrics Table</vt:lpstr>
      <vt:lpstr>Youtube Subscribers Total</vt:lpstr>
      <vt:lpstr>Youtube Subscribers Change Rate</vt:lpstr>
      <vt:lpstr>Youtube Interaction Rate</vt:lpstr>
      <vt:lpstr>Youtube Total Interactions</vt:lpstr>
      <vt:lpstr>Youtube Videos Table - 1 of 3</vt:lpstr>
      <vt:lpstr>Youtube Videos Table - 2 of 3</vt:lpstr>
      <vt:lpstr>Youtube Videos Table - 3 of 3</vt:lpstr>
      <vt:lpstr>Youtube Video Views Change</vt:lpstr>
      <vt:lpstr>Youtube Average Views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2018-04-03T08:50:14Z</dcterms:created>
  <dcterms:modified xsi:type="dcterms:W3CDTF">2018-04-03T08:50:43Z</dcterms:modified>
</cp:coreProperties>
</file>